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  <Override PartName="/customXml/itemProps1.xml" ContentType="application/vnd.openxmlformats-officedocument.customXmlProperties+xml"/>
  <Override PartName="/customXml/itemProps2.xml" ContentType="application/vnd.openxmlformats-officedocument.customXml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3"/>
  </p:notesMasterIdLst>
  <p:sldIdLst>
    <p:sldId id="256" r:id="rId2"/>
  </p:sldIdLst>
  <p:sldSz cx="30275213" cy="4276725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6" roundtripDataSignature="AMtx7miB6dsSmopgKNt3FzVtE24DDLXXk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6629" autoAdjust="0"/>
  </p:normalViewPr>
  <p:slideViewPr>
    <p:cSldViewPr snapToGrid="0">
      <p:cViewPr>
        <p:scale>
          <a:sx n="66" d="100"/>
          <a:sy n="66" d="100"/>
        </p:scale>
        <p:origin x="-3372" y="-49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notesMaster" Target="notesMasters/notesMaster1.xml"/><Relationship Id="rId7" Type="http://schemas.openxmlformats.org/officeDocument/2006/relationships/presProps" Target="presProps.xml"/><Relationship Id="rId12" Type="http://schemas.openxmlformats.org/officeDocument/2006/relationships/customXml" Target="../customXml/item2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customschemas.google.com/relationships/presentationmetadata" Target="metadata"/><Relationship Id="rId11" Type="http://schemas.openxmlformats.org/officeDocument/2006/relationships/customXml" Target="../customXml/item1.xml"/><Relationship Id="rId10" Type="http://schemas.openxmlformats.org/officeDocument/2006/relationships/tableStyles" Target="tableStyles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2336800" y="1143000"/>
            <a:ext cx="2184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-SE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336800" y="1143000"/>
            <a:ext cx="2184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-SE"/>
              <a:t>1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ctrTitle"/>
          </p:nvPr>
        </p:nvSpPr>
        <p:spPr>
          <a:xfrm>
            <a:off x="2270641" y="6999180"/>
            <a:ext cx="25733931" cy="14889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865"/>
              <a:buFont typeface="Calibri"/>
              <a:buNone/>
              <a:defRPr sz="19865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3784402" y="22462709"/>
            <a:ext cx="22706410" cy="103255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3311"/>
              </a:spcBef>
              <a:spcAft>
                <a:spcPts val="0"/>
              </a:spcAft>
              <a:buClr>
                <a:schemeClr val="dk1"/>
              </a:buClr>
              <a:buSzPts val="7946"/>
              <a:buNone/>
              <a:defRPr sz="7946"/>
            </a:lvl1pPr>
            <a:lvl2pPr lvl="1" algn="ctr">
              <a:lnSpc>
                <a:spcPct val="90000"/>
              </a:lnSpc>
              <a:spcBef>
                <a:spcPts val="1655"/>
              </a:spcBef>
              <a:spcAft>
                <a:spcPts val="0"/>
              </a:spcAft>
              <a:buClr>
                <a:schemeClr val="dk1"/>
              </a:buClr>
              <a:buSzPts val="6622"/>
              <a:buNone/>
              <a:defRPr sz="6622"/>
            </a:lvl2pPr>
            <a:lvl3pPr lvl="2" algn="ctr">
              <a:lnSpc>
                <a:spcPct val="90000"/>
              </a:lnSpc>
              <a:spcBef>
                <a:spcPts val="1655"/>
              </a:spcBef>
              <a:spcAft>
                <a:spcPts val="0"/>
              </a:spcAft>
              <a:buClr>
                <a:schemeClr val="dk1"/>
              </a:buClr>
              <a:buSzPts val="5960"/>
              <a:buNone/>
              <a:defRPr sz="5960"/>
            </a:lvl3pPr>
            <a:lvl4pPr lvl="3" algn="ctr">
              <a:lnSpc>
                <a:spcPct val="90000"/>
              </a:lnSpc>
              <a:spcBef>
                <a:spcPts val="1655"/>
              </a:spcBef>
              <a:spcAft>
                <a:spcPts val="0"/>
              </a:spcAft>
              <a:buClr>
                <a:schemeClr val="dk1"/>
              </a:buClr>
              <a:buSzPts val="5297"/>
              <a:buNone/>
              <a:defRPr sz="5297"/>
            </a:lvl4pPr>
            <a:lvl5pPr lvl="4" algn="ctr">
              <a:lnSpc>
                <a:spcPct val="90000"/>
              </a:lnSpc>
              <a:spcBef>
                <a:spcPts val="1655"/>
              </a:spcBef>
              <a:spcAft>
                <a:spcPts val="0"/>
              </a:spcAft>
              <a:buClr>
                <a:schemeClr val="dk1"/>
              </a:buClr>
              <a:buSzPts val="5297"/>
              <a:buNone/>
              <a:defRPr sz="5297"/>
            </a:lvl5pPr>
            <a:lvl6pPr lvl="5" algn="ctr">
              <a:lnSpc>
                <a:spcPct val="90000"/>
              </a:lnSpc>
              <a:spcBef>
                <a:spcPts val="1655"/>
              </a:spcBef>
              <a:spcAft>
                <a:spcPts val="0"/>
              </a:spcAft>
              <a:buClr>
                <a:schemeClr val="dk1"/>
              </a:buClr>
              <a:buSzPts val="5297"/>
              <a:buNone/>
              <a:defRPr sz="5297"/>
            </a:lvl6pPr>
            <a:lvl7pPr lvl="6" algn="ctr">
              <a:lnSpc>
                <a:spcPct val="90000"/>
              </a:lnSpc>
              <a:spcBef>
                <a:spcPts val="1655"/>
              </a:spcBef>
              <a:spcAft>
                <a:spcPts val="0"/>
              </a:spcAft>
              <a:buClr>
                <a:schemeClr val="dk1"/>
              </a:buClr>
              <a:buSzPts val="5297"/>
              <a:buNone/>
              <a:defRPr sz="5297"/>
            </a:lvl7pPr>
            <a:lvl8pPr lvl="7" algn="ctr">
              <a:lnSpc>
                <a:spcPct val="90000"/>
              </a:lnSpc>
              <a:spcBef>
                <a:spcPts val="1655"/>
              </a:spcBef>
              <a:spcAft>
                <a:spcPts val="0"/>
              </a:spcAft>
              <a:buClr>
                <a:schemeClr val="dk1"/>
              </a:buClr>
              <a:buSzPts val="5297"/>
              <a:buNone/>
              <a:defRPr sz="5297"/>
            </a:lvl8pPr>
            <a:lvl9pPr lvl="8" algn="ctr">
              <a:lnSpc>
                <a:spcPct val="90000"/>
              </a:lnSpc>
              <a:spcBef>
                <a:spcPts val="1655"/>
              </a:spcBef>
              <a:spcAft>
                <a:spcPts val="0"/>
              </a:spcAft>
              <a:buClr>
                <a:schemeClr val="dk1"/>
              </a:buClr>
              <a:buSzPts val="5297"/>
              <a:buNone/>
              <a:defRPr sz="5297"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dt" idx="10"/>
          </p:nvPr>
        </p:nvSpPr>
        <p:spPr>
          <a:xfrm>
            <a:off x="2081421" y="39638914"/>
            <a:ext cx="6811923" cy="2276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ftr" idx="11"/>
          </p:nvPr>
        </p:nvSpPr>
        <p:spPr>
          <a:xfrm>
            <a:off x="10028665" y="39638914"/>
            <a:ext cx="10217884" cy="2276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21381869" y="39638914"/>
            <a:ext cx="6811923" cy="2276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-S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2"/>
          <p:cNvSpPr txBox="1">
            <a:spLocks noGrp="1"/>
          </p:cNvSpPr>
          <p:nvPr>
            <p:ph type="title"/>
          </p:nvPr>
        </p:nvSpPr>
        <p:spPr>
          <a:xfrm>
            <a:off x="2081421" y="2276970"/>
            <a:ext cx="26112371" cy="82663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2"/>
          <p:cNvSpPr txBox="1">
            <a:spLocks noGrp="1"/>
          </p:cNvSpPr>
          <p:nvPr>
            <p:ph type="body" idx="1"/>
          </p:nvPr>
        </p:nvSpPr>
        <p:spPr>
          <a:xfrm rot="5400000">
            <a:off x="1569893" y="11896328"/>
            <a:ext cx="27135427" cy="26112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331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6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6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6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6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6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6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6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6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2"/>
          <p:cNvSpPr txBox="1">
            <a:spLocks noGrp="1"/>
          </p:cNvSpPr>
          <p:nvPr>
            <p:ph type="dt" idx="10"/>
          </p:nvPr>
        </p:nvSpPr>
        <p:spPr>
          <a:xfrm>
            <a:off x="2081421" y="39638914"/>
            <a:ext cx="6811923" cy="2276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ftr" idx="11"/>
          </p:nvPr>
        </p:nvSpPr>
        <p:spPr>
          <a:xfrm>
            <a:off x="10028665" y="39638914"/>
            <a:ext cx="10217884" cy="2276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sldNum" idx="12"/>
          </p:nvPr>
        </p:nvSpPr>
        <p:spPr>
          <a:xfrm>
            <a:off x="21381869" y="39638914"/>
            <a:ext cx="6811923" cy="2276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-S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3"/>
          <p:cNvSpPr txBox="1">
            <a:spLocks noGrp="1"/>
          </p:cNvSpPr>
          <p:nvPr>
            <p:ph type="title"/>
          </p:nvPr>
        </p:nvSpPr>
        <p:spPr>
          <a:xfrm rot="5400000">
            <a:off x="6808114" y="17134548"/>
            <a:ext cx="36243268" cy="65280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3"/>
          <p:cNvSpPr txBox="1">
            <a:spLocks noGrp="1"/>
          </p:cNvSpPr>
          <p:nvPr>
            <p:ph type="body" idx="1"/>
          </p:nvPr>
        </p:nvSpPr>
        <p:spPr>
          <a:xfrm rot="5400000">
            <a:off x="-6437292" y="10795675"/>
            <a:ext cx="36243268" cy="19205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331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6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6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6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6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6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6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6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6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3"/>
          <p:cNvSpPr txBox="1">
            <a:spLocks noGrp="1"/>
          </p:cNvSpPr>
          <p:nvPr>
            <p:ph type="dt" idx="10"/>
          </p:nvPr>
        </p:nvSpPr>
        <p:spPr>
          <a:xfrm>
            <a:off x="2081421" y="39638914"/>
            <a:ext cx="6811923" cy="2276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ftr" idx="11"/>
          </p:nvPr>
        </p:nvSpPr>
        <p:spPr>
          <a:xfrm>
            <a:off x="10028665" y="39638914"/>
            <a:ext cx="10217884" cy="2276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sldNum" idx="12"/>
          </p:nvPr>
        </p:nvSpPr>
        <p:spPr>
          <a:xfrm>
            <a:off x="21381869" y="39638914"/>
            <a:ext cx="6811923" cy="2276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-S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2081421" y="2276970"/>
            <a:ext cx="26112371" cy="82663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2081421" y="11384800"/>
            <a:ext cx="26112371" cy="271354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331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6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6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6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6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6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6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6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6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dt" idx="10"/>
          </p:nvPr>
        </p:nvSpPr>
        <p:spPr>
          <a:xfrm>
            <a:off x="2081421" y="39638914"/>
            <a:ext cx="6811923" cy="2276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ftr" idx="11"/>
          </p:nvPr>
        </p:nvSpPr>
        <p:spPr>
          <a:xfrm>
            <a:off x="10028665" y="39638914"/>
            <a:ext cx="10217884" cy="2276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21381869" y="39638914"/>
            <a:ext cx="6811923" cy="2276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-S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2065654" y="10662125"/>
            <a:ext cx="26112371" cy="177899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865"/>
              <a:buFont typeface="Calibri"/>
              <a:buNone/>
              <a:defRPr sz="19865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2065654" y="28620410"/>
            <a:ext cx="26112371" cy="9355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3311"/>
              </a:spcBef>
              <a:spcAft>
                <a:spcPts val="0"/>
              </a:spcAft>
              <a:buClr>
                <a:schemeClr val="dk1"/>
              </a:buClr>
              <a:buSzPts val="7946"/>
              <a:buNone/>
              <a:defRPr sz="7946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1655"/>
              </a:spcBef>
              <a:spcAft>
                <a:spcPts val="0"/>
              </a:spcAft>
              <a:buClr>
                <a:srgbClr val="888888"/>
              </a:buClr>
              <a:buSzPts val="6622"/>
              <a:buNone/>
              <a:defRPr sz="6622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1655"/>
              </a:spcBef>
              <a:spcAft>
                <a:spcPts val="0"/>
              </a:spcAft>
              <a:buClr>
                <a:srgbClr val="888888"/>
              </a:buClr>
              <a:buSzPts val="5960"/>
              <a:buNone/>
              <a:defRPr sz="596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1655"/>
              </a:spcBef>
              <a:spcAft>
                <a:spcPts val="0"/>
              </a:spcAft>
              <a:buClr>
                <a:srgbClr val="888888"/>
              </a:buClr>
              <a:buSzPts val="5297"/>
              <a:buNone/>
              <a:defRPr sz="5297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1655"/>
              </a:spcBef>
              <a:spcAft>
                <a:spcPts val="0"/>
              </a:spcAft>
              <a:buClr>
                <a:srgbClr val="888888"/>
              </a:buClr>
              <a:buSzPts val="5297"/>
              <a:buNone/>
              <a:defRPr sz="5297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1655"/>
              </a:spcBef>
              <a:spcAft>
                <a:spcPts val="0"/>
              </a:spcAft>
              <a:buClr>
                <a:srgbClr val="888888"/>
              </a:buClr>
              <a:buSzPts val="5297"/>
              <a:buNone/>
              <a:defRPr sz="5297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1655"/>
              </a:spcBef>
              <a:spcAft>
                <a:spcPts val="0"/>
              </a:spcAft>
              <a:buClr>
                <a:srgbClr val="888888"/>
              </a:buClr>
              <a:buSzPts val="5297"/>
              <a:buNone/>
              <a:defRPr sz="5297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1655"/>
              </a:spcBef>
              <a:spcAft>
                <a:spcPts val="0"/>
              </a:spcAft>
              <a:buClr>
                <a:srgbClr val="888888"/>
              </a:buClr>
              <a:buSzPts val="5297"/>
              <a:buNone/>
              <a:defRPr sz="5297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1655"/>
              </a:spcBef>
              <a:spcAft>
                <a:spcPts val="0"/>
              </a:spcAft>
              <a:buClr>
                <a:srgbClr val="888888"/>
              </a:buClr>
              <a:buSzPts val="5297"/>
              <a:buNone/>
              <a:defRPr sz="5297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dt" idx="10"/>
          </p:nvPr>
        </p:nvSpPr>
        <p:spPr>
          <a:xfrm>
            <a:off x="2081421" y="39638914"/>
            <a:ext cx="6811923" cy="2276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ftr" idx="11"/>
          </p:nvPr>
        </p:nvSpPr>
        <p:spPr>
          <a:xfrm>
            <a:off x="10028665" y="39638914"/>
            <a:ext cx="10217884" cy="2276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ldNum" idx="12"/>
          </p:nvPr>
        </p:nvSpPr>
        <p:spPr>
          <a:xfrm>
            <a:off x="21381869" y="39638914"/>
            <a:ext cx="6811923" cy="2276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-S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2081421" y="2276970"/>
            <a:ext cx="26112371" cy="82663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2081421" y="11384800"/>
            <a:ext cx="12866966" cy="271354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331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6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6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6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6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6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6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6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6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2"/>
          </p:nvPr>
        </p:nvSpPr>
        <p:spPr>
          <a:xfrm>
            <a:off x="15326826" y="11384800"/>
            <a:ext cx="12866966" cy="271354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331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6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6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6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6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6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6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6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6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dt" idx="10"/>
          </p:nvPr>
        </p:nvSpPr>
        <p:spPr>
          <a:xfrm>
            <a:off x="2081421" y="39638914"/>
            <a:ext cx="6811923" cy="2276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ftr" idx="11"/>
          </p:nvPr>
        </p:nvSpPr>
        <p:spPr>
          <a:xfrm>
            <a:off x="10028665" y="39638914"/>
            <a:ext cx="10217884" cy="2276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21381869" y="39638914"/>
            <a:ext cx="6811923" cy="2276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-S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2085364" y="2276970"/>
            <a:ext cx="26112371" cy="82663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2085368" y="10483919"/>
            <a:ext cx="12807832" cy="5138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3311"/>
              </a:spcBef>
              <a:spcAft>
                <a:spcPts val="0"/>
              </a:spcAft>
              <a:buClr>
                <a:schemeClr val="dk1"/>
              </a:buClr>
              <a:buSzPts val="7946"/>
              <a:buNone/>
              <a:defRPr sz="7946" b="1"/>
            </a:lvl1pPr>
            <a:lvl2pPr marL="914400" lvl="1" indent="-228600" algn="l">
              <a:lnSpc>
                <a:spcPct val="90000"/>
              </a:lnSpc>
              <a:spcBef>
                <a:spcPts val="1655"/>
              </a:spcBef>
              <a:spcAft>
                <a:spcPts val="0"/>
              </a:spcAft>
              <a:buClr>
                <a:schemeClr val="dk1"/>
              </a:buClr>
              <a:buSzPts val="6622"/>
              <a:buNone/>
              <a:defRPr sz="6622" b="1"/>
            </a:lvl2pPr>
            <a:lvl3pPr marL="1371600" lvl="2" indent="-228600" algn="l">
              <a:lnSpc>
                <a:spcPct val="90000"/>
              </a:lnSpc>
              <a:spcBef>
                <a:spcPts val="1655"/>
              </a:spcBef>
              <a:spcAft>
                <a:spcPts val="0"/>
              </a:spcAft>
              <a:buClr>
                <a:schemeClr val="dk1"/>
              </a:buClr>
              <a:buSzPts val="5960"/>
              <a:buNone/>
              <a:defRPr sz="5960" b="1"/>
            </a:lvl3pPr>
            <a:lvl4pPr marL="1828800" lvl="3" indent="-228600" algn="l">
              <a:lnSpc>
                <a:spcPct val="90000"/>
              </a:lnSpc>
              <a:spcBef>
                <a:spcPts val="1655"/>
              </a:spcBef>
              <a:spcAft>
                <a:spcPts val="0"/>
              </a:spcAft>
              <a:buClr>
                <a:schemeClr val="dk1"/>
              </a:buClr>
              <a:buSzPts val="5297"/>
              <a:buNone/>
              <a:defRPr sz="5297" b="1"/>
            </a:lvl4pPr>
            <a:lvl5pPr marL="2286000" lvl="4" indent="-228600" algn="l">
              <a:lnSpc>
                <a:spcPct val="90000"/>
              </a:lnSpc>
              <a:spcBef>
                <a:spcPts val="1655"/>
              </a:spcBef>
              <a:spcAft>
                <a:spcPts val="0"/>
              </a:spcAft>
              <a:buClr>
                <a:schemeClr val="dk1"/>
              </a:buClr>
              <a:buSzPts val="5297"/>
              <a:buNone/>
              <a:defRPr sz="5297" b="1"/>
            </a:lvl5pPr>
            <a:lvl6pPr marL="2743200" lvl="5" indent="-228600" algn="l">
              <a:lnSpc>
                <a:spcPct val="90000"/>
              </a:lnSpc>
              <a:spcBef>
                <a:spcPts val="1655"/>
              </a:spcBef>
              <a:spcAft>
                <a:spcPts val="0"/>
              </a:spcAft>
              <a:buClr>
                <a:schemeClr val="dk1"/>
              </a:buClr>
              <a:buSzPts val="5297"/>
              <a:buNone/>
              <a:defRPr sz="5297" b="1"/>
            </a:lvl6pPr>
            <a:lvl7pPr marL="3200400" lvl="6" indent="-228600" algn="l">
              <a:lnSpc>
                <a:spcPct val="90000"/>
              </a:lnSpc>
              <a:spcBef>
                <a:spcPts val="1655"/>
              </a:spcBef>
              <a:spcAft>
                <a:spcPts val="0"/>
              </a:spcAft>
              <a:buClr>
                <a:schemeClr val="dk1"/>
              </a:buClr>
              <a:buSzPts val="5297"/>
              <a:buNone/>
              <a:defRPr sz="5297" b="1"/>
            </a:lvl7pPr>
            <a:lvl8pPr marL="3657600" lvl="7" indent="-228600" algn="l">
              <a:lnSpc>
                <a:spcPct val="90000"/>
              </a:lnSpc>
              <a:spcBef>
                <a:spcPts val="1655"/>
              </a:spcBef>
              <a:spcAft>
                <a:spcPts val="0"/>
              </a:spcAft>
              <a:buClr>
                <a:schemeClr val="dk1"/>
              </a:buClr>
              <a:buSzPts val="5297"/>
              <a:buNone/>
              <a:defRPr sz="5297" b="1"/>
            </a:lvl8pPr>
            <a:lvl9pPr marL="4114800" lvl="8" indent="-228600" algn="l">
              <a:lnSpc>
                <a:spcPct val="90000"/>
              </a:lnSpc>
              <a:spcBef>
                <a:spcPts val="1655"/>
              </a:spcBef>
              <a:spcAft>
                <a:spcPts val="0"/>
              </a:spcAft>
              <a:buClr>
                <a:schemeClr val="dk1"/>
              </a:buClr>
              <a:buSzPts val="5297"/>
              <a:buNone/>
              <a:defRPr sz="5297" b="1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2"/>
          </p:nvPr>
        </p:nvSpPr>
        <p:spPr>
          <a:xfrm>
            <a:off x="2085368" y="15621926"/>
            <a:ext cx="12807832" cy="229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331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6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6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6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6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6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6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6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6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3"/>
          </p:nvPr>
        </p:nvSpPr>
        <p:spPr>
          <a:xfrm>
            <a:off x="15326828" y="10483919"/>
            <a:ext cx="12870909" cy="5138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3311"/>
              </a:spcBef>
              <a:spcAft>
                <a:spcPts val="0"/>
              </a:spcAft>
              <a:buClr>
                <a:schemeClr val="dk1"/>
              </a:buClr>
              <a:buSzPts val="7946"/>
              <a:buNone/>
              <a:defRPr sz="7946" b="1"/>
            </a:lvl1pPr>
            <a:lvl2pPr marL="914400" lvl="1" indent="-228600" algn="l">
              <a:lnSpc>
                <a:spcPct val="90000"/>
              </a:lnSpc>
              <a:spcBef>
                <a:spcPts val="1655"/>
              </a:spcBef>
              <a:spcAft>
                <a:spcPts val="0"/>
              </a:spcAft>
              <a:buClr>
                <a:schemeClr val="dk1"/>
              </a:buClr>
              <a:buSzPts val="6622"/>
              <a:buNone/>
              <a:defRPr sz="6622" b="1"/>
            </a:lvl2pPr>
            <a:lvl3pPr marL="1371600" lvl="2" indent="-228600" algn="l">
              <a:lnSpc>
                <a:spcPct val="90000"/>
              </a:lnSpc>
              <a:spcBef>
                <a:spcPts val="1655"/>
              </a:spcBef>
              <a:spcAft>
                <a:spcPts val="0"/>
              </a:spcAft>
              <a:buClr>
                <a:schemeClr val="dk1"/>
              </a:buClr>
              <a:buSzPts val="5960"/>
              <a:buNone/>
              <a:defRPr sz="5960" b="1"/>
            </a:lvl3pPr>
            <a:lvl4pPr marL="1828800" lvl="3" indent="-228600" algn="l">
              <a:lnSpc>
                <a:spcPct val="90000"/>
              </a:lnSpc>
              <a:spcBef>
                <a:spcPts val="1655"/>
              </a:spcBef>
              <a:spcAft>
                <a:spcPts val="0"/>
              </a:spcAft>
              <a:buClr>
                <a:schemeClr val="dk1"/>
              </a:buClr>
              <a:buSzPts val="5297"/>
              <a:buNone/>
              <a:defRPr sz="5297" b="1"/>
            </a:lvl4pPr>
            <a:lvl5pPr marL="2286000" lvl="4" indent="-228600" algn="l">
              <a:lnSpc>
                <a:spcPct val="90000"/>
              </a:lnSpc>
              <a:spcBef>
                <a:spcPts val="1655"/>
              </a:spcBef>
              <a:spcAft>
                <a:spcPts val="0"/>
              </a:spcAft>
              <a:buClr>
                <a:schemeClr val="dk1"/>
              </a:buClr>
              <a:buSzPts val="5297"/>
              <a:buNone/>
              <a:defRPr sz="5297" b="1"/>
            </a:lvl5pPr>
            <a:lvl6pPr marL="2743200" lvl="5" indent="-228600" algn="l">
              <a:lnSpc>
                <a:spcPct val="90000"/>
              </a:lnSpc>
              <a:spcBef>
                <a:spcPts val="1655"/>
              </a:spcBef>
              <a:spcAft>
                <a:spcPts val="0"/>
              </a:spcAft>
              <a:buClr>
                <a:schemeClr val="dk1"/>
              </a:buClr>
              <a:buSzPts val="5297"/>
              <a:buNone/>
              <a:defRPr sz="5297" b="1"/>
            </a:lvl6pPr>
            <a:lvl7pPr marL="3200400" lvl="6" indent="-228600" algn="l">
              <a:lnSpc>
                <a:spcPct val="90000"/>
              </a:lnSpc>
              <a:spcBef>
                <a:spcPts val="1655"/>
              </a:spcBef>
              <a:spcAft>
                <a:spcPts val="0"/>
              </a:spcAft>
              <a:buClr>
                <a:schemeClr val="dk1"/>
              </a:buClr>
              <a:buSzPts val="5297"/>
              <a:buNone/>
              <a:defRPr sz="5297" b="1"/>
            </a:lvl7pPr>
            <a:lvl8pPr marL="3657600" lvl="7" indent="-228600" algn="l">
              <a:lnSpc>
                <a:spcPct val="90000"/>
              </a:lnSpc>
              <a:spcBef>
                <a:spcPts val="1655"/>
              </a:spcBef>
              <a:spcAft>
                <a:spcPts val="0"/>
              </a:spcAft>
              <a:buClr>
                <a:schemeClr val="dk1"/>
              </a:buClr>
              <a:buSzPts val="5297"/>
              <a:buNone/>
              <a:defRPr sz="5297" b="1"/>
            </a:lvl8pPr>
            <a:lvl9pPr marL="4114800" lvl="8" indent="-228600" algn="l">
              <a:lnSpc>
                <a:spcPct val="90000"/>
              </a:lnSpc>
              <a:spcBef>
                <a:spcPts val="1655"/>
              </a:spcBef>
              <a:spcAft>
                <a:spcPts val="0"/>
              </a:spcAft>
              <a:buClr>
                <a:schemeClr val="dk1"/>
              </a:buClr>
              <a:buSzPts val="5297"/>
              <a:buNone/>
              <a:defRPr sz="5297" b="1"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4"/>
          </p:nvPr>
        </p:nvSpPr>
        <p:spPr>
          <a:xfrm>
            <a:off x="15326828" y="15621926"/>
            <a:ext cx="12870909" cy="229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331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6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6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6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6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6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6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6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6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dt" idx="10"/>
          </p:nvPr>
        </p:nvSpPr>
        <p:spPr>
          <a:xfrm>
            <a:off x="2081421" y="39638914"/>
            <a:ext cx="6811923" cy="2276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ftr" idx="11"/>
          </p:nvPr>
        </p:nvSpPr>
        <p:spPr>
          <a:xfrm>
            <a:off x="10028665" y="39638914"/>
            <a:ext cx="10217884" cy="2276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sldNum" idx="12"/>
          </p:nvPr>
        </p:nvSpPr>
        <p:spPr>
          <a:xfrm>
            <a:off x="21381869" y="39638914"/>
            <a:ext cx="6811923" cy="2276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-S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>
            <a:spLocks noGrp="1"/>
          </p:cNvSpPr>
          <p:nvPr>
            <p:ph type="title"/>
          </p:nvPr>
        </p:nvSpPr>
        <p:spPr>
          <a:xfrm>
            <a:off x="2081421" y="2276970"/>
            <a:ext cx="26112371" cy="82663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2081421" y="39638914"/>
            <a:ext cx="6811923" cy="2276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10028665" y="39638914"/>
            <a:ext cx="10217884" cy="2276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21381869" y="39638914"/>
            <a:ext cx="6811923" cy="2276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-S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dt" idx="10"/>
          </p:nvPr>
        </p:nvSpPr>
        <p:spPr>
          <a:xfrm>
            <a:off x="2081421" y="39638914"/>
            <a:ext cx="6811923" cy="2276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ftr" idx="11"/>
          </p:nvPr>
        </p:nvSpPr>
        <p:spPr>
          <a:xfrm>
            <a:off x="10028665" y="39638914"/>
            <a:ext cx="10217884" cy="2276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sldNum" idx="12"/>
          </p:nvPr>
        </p:nvSpPr>
        <p:spPr>
          <a:xfrm>
            <a:off x="21381869" y="39638914"/>
            <a:ext cx="6811923" cy="2276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-S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0"/>
          <p:cNvSpPr txBox="1">
            <a:spLocks noGrp="1"/>
          </p:cNvSpPr>
          <p:nvPr>
            <p:ph type="title"/>
          </p:nvPr>
        </p:nvSpPr>
        <p:spPr>
          <a:xfrm>
            <a:off x="2085364" y="2851150"/>
            <a:ext cx="9764544" cy="9979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95"/>
              <a:buFont typeface="Calibri"/>
              <a:buNone/>
              <a:defRPr sz="10595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0"/>
          <p:cNvSpPr txBox="1">
            <a:spLocks noGrp="1"/>
          </p:cNvSpPr>
          <p:nvPr>
            <p:ph type="body" idx="1"/>
          </p:nvPr>
        </p:nvSpPr>
        <p:spPr>
          <a:xfrm>
            <a:off x="12870909" y="6157701"/>
            <a:ext cx="15326827" cy="30392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901382" algn="l">
              <a:lnSpc>
                <a:spcPct val="90000"/>
              </a:lnSpc>
              <a:spcBef>
                <a:spcPts val="3311"/>
              </a:spcBef>
              <a:spcAft>
                <a:spcPts val="0"/>
              </a:spcAft>
              <a:buClr>
                <a:schemeClr val="dk1"/>
              </a:buClr>
              <a:buSzPts val="10595"/>
              <a:buChar char="•"/>
              <a:defRPr sz="10595"/>
            </a:lvl1pPr>
            <a:lvl2pPr marL="914400" lvl="1" indent="-817308" algn="l">
              <a:lnSpc>
                <a:spcPct val="90000"/>
              </a:lnSpc>
              <a:spcBef>
                <a:spcPts val="1655"/>
              </a:spcBef>
              <a:spcAft>
                <a:spcPts val="0"/>
              </a:spcAft>
              <a:buClr>
                <a:schemeClr val="dk1"/>
              </a:buClr>
              <a:buSzPts val="9271"/>
              <a:buChar char="•"/>
              <a:defRPr sz="9271"/>
            </a:lvl2pPr>
            <a:lvl3pPr marL="1371600" lvl="2" indent="-733171" algn="l">
              <a:lnSpc>
                <a:spcPct val="90000"/>
              </a:lnSpc>
              <a:spcBef>
                <a:spcPts val="1655"/>
              </a:spcBef>
              <a:spcAft>
                <a:spcPts val="0"/>
              </a:spcAft>
              <a:buClr>
                <a:schemeClr val="dk1"/>
              </a:buClr>
              <a:buSzPts val="7946"/>
              <a:buChar char="•"/>
              <a:defRPr sz="7946"/>
            </a:lvl3pPr>
            <a:lvl4pPr marL="1828800" lvl="3" indent="-649097" algn="l">
              <a:lnSpc>
                <a:spcPct val="90000"/>
              </a:lnSpc>
              <a:spcBef>
                <a:spcPts val="1655"/>
              </a:spcBef>
              <a:spcAft>
                <a:spcPts val="0"/>
              </a:spcAft>
              <a:buClr>
                <a:schemeClr val="dk1"/>
              </a:buClr>
              <a:buSzPts val="6622"/>
              <a:buChar char="•"/>
              <a:defRPr sz="6622"/>
            </a:lvl4pPr>
            <a:lvl5pPr marL="2286000" lvl="4" indent="-649097" algn="l">
              <a:lnSpc>
                <a:spcPct val="90000"/>
              </a:lnSpc>
              <a:spcBef>
                <a:spcPts val="1655"/>
              </a:spcBef>
              <a:spcAft>
                <a:spcPts val="0"/>
              </a:spcAft>
              <a:buClr>
                <a:schemeClr val="dk1"/>
              </a:buClr>
              <a:buSzPts val="6622"/>
              <a:buChar char="•"/>
              <a:defRPr sz="6622"/>
            </a:lvl5pPr>
            <a:lvl6pPr marL="2743200" lvl="5" indent="-649097" algn="l">
              <a:lnSpc>
                <a:spcPct val="90000"/>
              </a:lnSpc>
              <a:spcBef>
                <a:spcPts val="1655"/>
              </a:spcBef>
              <a:spcAft>
                <a:spcPts val="0"/>
              </a:spcAft>
              <a:buClr>
                <a:schemeClr val="dk1"/>
              </a:buClr>
              <a:buSzPts val="6622"/>
              <a:buChar char="•"/>
              <a:defRPr sz="6622"/>
            </a:lvl6pPr>
            <a:lvl7pPr marL="3200400" lvl="6" indent="-649097" algn="l">
              <a:lnSpc>
                <a:spcPct val="90000"/>
              </a:lnSpc>
              <a:spcBef>
                <a:spcPts val="1655"/>
              </a:spcBef>
              <a:spcAft>
                <a:spcPts val="0"/>
              </a:spcAft>
              <a:buClr>
                <a:schemeClr val="dk1"/>
              </a:buClr>
              <a:buSzPts val="6622"/>
              <a:buChar char="•"/>
              <a:defRPr sz="6622"/>
            </a:lvl7pPr>
            <a:lvl8pPr marL="3657600" lvl="7" indent="-649097" algn="l">
              <a:lnSpc>
                <a:spcPct val="90000"/>
              </a:lnSpc>
              <a:spcBef>
                <a:spcPts val="1655"/>
              </a:spcBef>
              <a:spcAft>
                <a:spcPts val="0"/>
              </a:spcAft>
              <a:buClr>
                <a:schemeClr val="dk1"/>
              </a:buClr>
              <a:buSzPts val="6622"/>
              <a:buChar char="•"/>
              <a:defRPr sz="6622"/>
            </a:lvl8pPr>
            <a:lvl9pPr marL="4114800" lvl="8" indent="-649096" algn="l">
              <a:lnSpc>
                <a:spcPct val="90000"/>
              </a:lnSpc>
              <a:spcBef>
                <a:spcPts val="1655"/>
              </a:spcBef>
              <a:spcAft>
                <a:spcPts val="0"/>
              </a:spcAft>
              <a:buClr>
                <a:schemeClr val="dk1"/>
              </a:buClr>
              <a:buSzPts val="6622"/>
              <a:buChar char="•"/>
              <a:defRPr sz="6622"/>
            </a:lvl9pPr>
          </a:lstStyle>
          <a:p>
            <a:endParaRPr/>
          </a:p>
        </p:txBody>
      </p:sp>
      <p:sp>
        <p:nvSpPr>
          <p:cNvPr id="61" name="Google Shape;61;p10"/>
          <p:cNvSpPr txBox="1">
            <a:spLocks noGrp="1"/>
          </p:cNvSpPr>
          <p:nvPr>
            <p:ph type="body" idx="2"/>
          </p:nvPr>
        </p:nvSpPr>
        <p:spPr>
          <a:xfrm>
            <a:off x="2085364" y="12830175"/>
            <a:ext cx="9764544" cy="237694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3311"/>
              </a:spcBef>
              <a:spcAft>
                <a:spcPts val="0"/>
              </a:spcAft>
              <a:buClr>
                <a:schemeClr val="dk1"/>
              </a:buClr>
              <a:buSzPts val="5297"/>
              <a:buNone/>
              <a:defRPr sz="5297"/>
            </a:lvl1pPr>
            <a:lvl2pPr marL="914400" lvl="1" indent="-228600" algn="l">
              <a:lnSpc>
                <a:spcPct val="90000"/>
              </a:lnSpc>
              <a:spcBef>
                <a:spcPts val="1655"/>
              </a:spcBef>
              <a:spcAft>
                <a:spcPts val="0"/>
              </a:spcAft>
              <a:buClr>
                <a:schemeClr val="dk1"/>
              </a:buClr>
              <a:buSzPts val="4635"/>
              <a:buNone/>
              <a:defRPr sz="4635"/>
            </a:lvl2pPr>
            <a:lvl3pPr marL="1371600" lvl="2" indent="-228600" algn="l">
              <a:lnSpc>
                <a:spcPct val="90000"/>
              </a:lnSpc>
              <a:spcBef>
                <a:spcPts val="1655"/>
              </a:spcBef>
              <a:spcAft>
                <a:spcPts val="0"/>
              </a:spcAft>
              <a:buClr>
                <a:schemeClr val="dk1"/>
              </a:buClr>
              <a:buSzPts val="3973"/>
              <a:buNone/>
              <a:defRPr sz="3973"/>
            </a:lvl3pPr>
            <a:lvl4pPr marL="1828800" lvl="3" indent="-228600" algn="l">
              <a:lnSpc>
                <a:spcPct val="90000"/>
              </a:lnSpc>
              <a:spcBef>
                <a:spcPts val="1655"/>
              </a:spcBef>
              <a:spcAft>
                <a:spcPts val="0"/>
              </a:spcAft>
              <a:buClr>
                <a:schemeClr val="dk1"/>
              </a:buClr>
              <a:buSzPts val="3311"/>
              <a:buNone/>
              <a:defRPr sz="3311"/>
            </a:lvl4pPr>
            <a:lvl5pPr marL="2286000" lvl="4" indent="-228600" algn="l">
              <a:lnSpc>
                <a:spcPct val="90000"/>
              </a:lnSpc>
              <a:spcBef>
                <a:spcPts val="1655"/>
              </a:spcBef>
              <a:spcAft>
                <a:spcPts val="0"/>
              </a:spcAft>
              <a:buClr>
                <a:schemeClr val="dk1"/>
              </a:buClr>
              <a:buSzPts val="3311"/>
              <a:buNone/>
              <a:defRPr sz="3311"/>
            </a:lvl5pPr>
            <a:lvl6pPr marL="2743200" lvl="5" indent="-228600" algn="l">
              <a:lnSpc>
                <a:spcPct val="90000"/>
              </a:lnSpc>
              <a:spcBef>
                <a:spcPts val="1655"/>
              </a:spcBef>
              <a:spcAft>
                <a:spcPts val="0"/>
              </a:spcAft>
              <a:buClr>
                <a:schemeClr val="dk1"/>
              </a:buClr>
              <a:buSzPts val="3311"/>
              <a:buNone/>
              <a:defRPr sz="3311"/>
            </a:lvl6pPr>
            <a:lvl7pPr marL="3200400" lvl="6" indent="-228600" algn="l">
              <a:lnSpc>
                <a:spcPct val="90000"/>
              </a:lnSpc>
              <a:spcBef>
                <a:spcPts val="1655"/>
              </a:spcBef>
              <a:spcAft>
                <a:spcPts val="0"/>
              </a:spcAft>
              <a:buClr>
                <a:schemeClr val="dk1"/>
              </a:buClr>
              <a:buSzPts val="3311"/>
              <a:buNone/>
              <a:defRPr sz="3311"/>
            </a:lvl7pPr>
            <a:lvl8pPr marL="3657600" lvl="7" indent="-228600" algn="l">
              <a:lnSpc>
                <a:spcPct val="90000"/>
              </a:lnSpc>
              <a:spcBef>
                <a:spcPts val="1655"/>
              </a:spcBef>
              <a:spcAft>
                <a:spcPts val="0"/>
              </a:spcAft>
              <a:buClr>
                <a:schemeClr val="dk1"/>
              </a:buClr>
              <a:buSzPts val="3311"/>
              <a:buNone/>
              <a:defRPr sz="3311"/>
            </a:lvl8pPr>
            <a:lvl9pPr marL="4114800" lvl="8" indent="-228600" algn="l">
              <a:lnSpc>
                <a:spcPct val="90000"/>
              </a:lnSpc>
              <a:spcBef>
                <a:spcPts val="1655"/>
              </a:spcBef>
              <a:spcAft>
                <a:spcPts val="0"/>
              </a:spcAft>
              <a:buClr>
                <a:schemeClr val="dk1"/>
              </a:buClr>
              <a:buSzPts val="3311"/>
              <a:buNone/>
              <a:defRPr sz="3311"/>
            </a:lvl9pPr>
          </a:lstStyle>
          <a:p>
            <a:endParaRPr/>
          </a:p>
        </p:txBody>
      </p:sp>
      <p:sp>
        <p:nvSpPr>
          <p:cNvPr id="62" name="Google Shape;62;p10"/>
          <p:cNvSpPr txBox="1">
            <a:spLocks noGrp="1"/>
          </p:cNvSpPr>
          <p:nvPr>
            <p:ph type="dt" idx="10"/>
          </p:nvPr>
        </p:nvSpPr>
        <p:spPr>
          <a:xfrm>
            <a:off x="2081421" y="39638914"/>
            <a:ext cx="6811923" cy="2276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 txBox="1">
            <a:spLocks noGrp="1"/>
          </p:cNvSpPr>
          <p:nvPr>
            <p:ph type="ftr" idx="11"/>
          </p:nvPr>
        </p:nvSpPr>
        <p:spPr>
          <a:xfrm>
            <a:off x="10028665" y="39638914"/>
            <a:ext cx="10217884" cy="2276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0"/>
          <p:cNvSpPr txBox="1">
            <a:spLocks noGrp="1"/>
          </p:cNvSpPr>
          <p:nvPr>
            <p:ph type="sldNum" idx="12"/>
          </p:nvPr>
        </p:nvSpPr>
        <p:spPr>
          <a:xfrm>
            <a:off x="21381869" y="39638914"/>
            <a:ext cx="6811923" cy="2276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-S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1"/>
          <p:cNvSpPr txBox="1">
            <a:spLocks noGrp="1"/>
          </p:cNvSpPr>
          <p:nvPr>
            <p:ph type="title"/>
          </p:nvPr>
        </p:nvSpPr>
        <p:spPr>
          <a:xfrm>
            <a:off x="2085364" y="2851150"/>
            <a:ext cx="9764544" cy="9979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95"/>
              <a:buFont typeface="Calibri"/>
              <a:buNone/>
              <a:defRPr sz="10595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1"/>
          <p:cNvSpPr>
            <a:spLocks noGrp="1"/>
          </p:cNvSpPr>
          <p:nvPr>
            <p:ph type="pic" idx="2"/>
          </p:nvPr>
        </p:nvSpPr>
        <p:spPr>
          <a:xfrm>
            <a:off x="12870909" y="6157701"/>
            <a:ext cx="15326827" cy="30392467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1"/>
          <p:cNvSpPr txBox="1">
            <a:spLocks noGrp="1"/>
          </p:cNvSpPr>
          <p:nvPr>
            <p:ph type="body" idx="1"/>
          </p:nvPr>
        </p:nvSpPr>
        <p:spPr>
          <a:xfrm>
            <a:off x="2085364" y="12830175"/>
            <a:ext cx="9764544" cy="237694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3311"/>
              </a:spcBef>
              <a:spcAft>
                <a:spcPts val="0"/>
              </a:spcAft>
              <a:buClr>
                <a:schemeClr val="dk1"/>
              </a:buClr>
              <a:buSzPts val="5297"/>
              <a:buNone/>
              <a:defRPr sz="5297"/>
            </a:lvl1pPr>
            <a:lvl2pPr marL="914400" lvl="1" indent="-228600" algn="l">
              <a:lnSpc>
                <a:spcPct val="90000"/>
              </a:lnSpc>
              <a:spcBef>
                <a:spcPts val="1655"/>
              </a:spcBef>
              <a:spcAft>
                <a:spcPts val="0"/>
              </a:spcAft>
              <a:buClr>
                <a:schemeClr val="dk1"/>
              </a:buClr>
              <a:buSzPts val="4635"/>
              <a:buNone/>
              <a:defRPr sz="4635"/>
            </a:lvl2pPr>
            <a:lvl3pPr marL="1371600" lvl="2" indent="-228600" algn="l">
              <a:lnSpc>
                <a:spcPct val="90000"/>
              </a:lnSpc>
              <a:spcBef>
                <a:spcPts val="1655"/>
              </a:spcBef>
              <a:spcAft>
                <a:spcPts val="0"/>
              </a:spcAft>
              <a:buClr>
                <a:schemeClr val="dk1"/>
              </a:buClr>
              <a:buSzPts val="3973"/>
              <a:buNone/>
              <a:defRPr sz="3973"/>
            </a:lvl3pPr>
            <a:lvl4pPr marL="1828800" lvl="3" indent="-228600" algn="l">
              <a:lnSpc>
                <a:spcPct val="90000"/>
              </a:lnSpc>
              <a:spcBef>
                <a:spcPts val="1655"/>
              </a:spcBef>
              <a:spcAft>
                <a:spcPts val="0"/>
              </a:spcAft>
              <a:buClr>
                <a:schemeClr val="dk1"/>
              </a:buClr>
              <a:buSzPts val="3311"/>
              <a:buNone/>
              <a:defRPr sz="3311"/>
            </a:lvl4pPr>
            <a:lvl5pPr marL="2286000" lvl="4" indent="-228600" algn="l">
              <a:lnSpc>
                <a:spcPct val="90000"/>
              </a:lnSpc>
              <a:spcBef>
                <a:spcPts val="1655"/>
              </a:spcBef>
              <a:spcAft>
                <a:spcPts val="0"/>
              </a:spcAft>
              <a:buClr>
                <a:schemeClr val="dk1"/>
              </a:buClr>
              <a:buSzPts val="3311"/>
              <a:buNone/>
              <a:defRPr sz="3311"/>
            </a:lvl5pPr>
            <a:lvl6pPr marL="2743200" lvl="5" indent="-228600" algn="l">
              <a:lnSpc>
                <a:spcPct val="90000"/>
              </a:lnSpc>
              <a:spcBef>
                <a:spcPts val="1655"/>
              </a:spcBef>
              <a:spcAft>
                <a:spcPts val="0"/>
              </a:spcAft>
              <a:buClr>
                <a:schemeClr val="dk1"/>
              </a:buClr>
              <a:buSzPts val="3311"/>
              <a:buNone/>
              <a:defRPr sz="3311"/>
            </a:lvl6pPr>
            <a:lvl7pPr marL="3200400" lvl="6" indent="-228600" algn="l">
              <a:lnSpc>
                <a:spcPct val="90000"/>
              </a:lnSpc>
              <a:spcBef>
                <a:spcPts val="1655"/>
              </a:spcBef>
              <a:spcAft>
                <a:spcPts val="0"/>
              </a:spcAft>
              <a:buClr>
                <a:schemeClr val="dk1"/>
              </a:buClr>
              <a:buSzPts val="3311"/>
              <a:buNone/>
              <a:defRPr sz="3311"/>
            </a:lvl7pPr>
            <a:lvl8pPr marL="3657600" lvl="7" indent="-228600" algn="l">
              <a:lnSpc>
                <a:spcPct val="90000"/>
              </a:lnSpc>
              <a:spcBef>
                <a:spcPts val="1655"/>
              </a:spcBef>
              <a:spcAft>
                <a:spcPts val="0"/>
              </a:spcAft>
              <a:buClr>
                <a:schemeClr val="dk1"/>
              </a:buClr>
              <a:buSzPts val="3311"/>
              <a:buNone/>
              <a:defRPr sz="3311"/>
            </a:lvl8pPr>
            <a:lvl9pPr marL="4114800" lvl="8" indent="-228600" algn="l">
              <a:lnSpc>
                <a:spcPct val="90000"/>
              </a:lnSpc>
              <a:spcBef>
                <a:spcPts val="1655"/>
              </a:spcBef>
              <a:spcAft>
                <a:spcPts val="0"/>
              </a:spcAft>
              <a:buClr>
                <a:schemeClr val="dk1"/>
              </a:buClr>
              <a:buSzPts val="3311"/>
              <a:buNone/>
              <a:defRPr sz="3311"/>
            </a:lvl9pPr>
          </a:lstStyle>
          <a:p>
            <a:endParaRPr/>
          </a:p>
        </p:txBody>
      </p:sp>
      <p:sp>
        <p:nvSpPr>
          <p:cNvPr id="69" name="Google Shape;69;p11"/>
          <p:cNvSpPr txBox="1">
            <a:spLocks noGrp="1"/>
          </p:cNvSpPr>
          <p:nvPr>
            <p:ph type="dt" idx="10"/>
          </p:nvPr>
        </p:nvSpPr>
        <p:spPr>
          <a:xfrm>
            <a:off x="2081421" y="39638914"/>
            <a:ext cx="6811923" cy="2276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ftr" idx="11"/>
          </p:nvPr>
        </p:nvSpPr>
        <p:spPr>
          <a:xfrm>
            <a:off x="10028665" y="39638914"/>
            <a:ext cx="10217884" cy="2276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sldNum" idx="12"/>
          </p:nvPr>
        </p:nvSpPr>
        <p:spPr>
          <a:xfrm>
            <a:off x="21381869" y="39638914"/>
            <a:ext cx="6811923" cy="2276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-SE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title"/>
          </p:nvPr>
        </p:nvSpPr>
        <p:spPr>
          <a:xfrm>
            <a:off x="2081421" y="2276970"/>
            <a:ext cx="26112371" cy="82663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568"/>
              <a:buFont typeface="Calibri"/>
              <a:buNone/>
              <a:defRPr sz="145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body" idx="1"/>
          </p:nvPr>
        </p:nvSpPr>
        <p:spPr>
          <a:xfrm>
            <a:off x="2081421" y="11384800"/>
            <a:ext cx="26112371" cy="271354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817308" algn="l" rtl="0">
              <a:lnSpc>
                <a:spcPct val="90000"/>
              </a:lnSpc>
              <a:spcBef>
                <a:spcPts val="3311"/>
              </a:spcBef>
              <a:spcAft>
                <a:spcPts val="0"/>
              </a:spcAft>
              <a:buClr>
                <a:schemeClr val="dk1"/>
              </a:buClr>
              <a:buSzPts val="9271"/>
              <a:buFont typeface="Arial"/>
              <a:buChar char="•"/>
              <a:defRPr sz="927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733171" algn="l" rtl="0">
              <a:lnSpc>
                <a:spcPct val="90000"/>
              </a:lnSpc>
              <a:spcBef>
                <a:spcPts val="1655"/>
              </a:spcBef>
              <a:spcAft>
                <a:spcPts val="0"/>
              </a:spcAft>
              <a:buClr>
                <a:schemeClr val="dk1"/>
              </a:buClr>
              <a:buSzPts val="7946"/>
              <a:buFont typeface="Arial"/>
              <a:buChar char="•"/>
              <a:defRPr sz="794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649097" algn="l" rtl="0">
              <a:lnSpc>
                <a:spcPct val="90000"/>
              </a:lnSpc>
              <a:spcBef>
                <a:spcPts val="1655"/>
              </a:spcBef>
              <a:spcAft>
                <a:spcPts val="0"/>
              </a:spcAft>
              <a:buClr>
                <a:schemeClr val="dk1"/>
              </a:buClr>
              <a:buSzPts val="6622"/>
              <a:buFont typeface="Arial"/>
              <a:buChar char="•"/>
              <a:defRPr sz="6622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607060" algn="l" rtl="0">
              <a:lnSpc>
                <a:spcPct val="90000"/>
              </a:lnSpc>
              <a:spcBef>
                <a:spcPts val="1655"/>
              </a:spcBef>
              <a:spcAft>
                <a:spcPts val="0"/>
              </a:spcAft>
              <a:buClr>
                <a:schemeClr val="dk1"/>
              </a:buClr>
              <a:buSzPts val="5960"/>
              <a:buFont typeface="Arial"/>
              <a:buChar char="•"/>
              <a:defRPr sz="59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607060" algn="l" rtl="0">
              <a:lnSpc>
                <a:spcPct val="90000"/>
              </a:lnSpc>
              <a:spcBef>
                <a:spcPts val="1655"/>
              </a:spcBef>
              <a:spcAft>
                <a:spcPts val="0"/>
              </a:spcAft>
              <a:buClr>
                <a:schemeClr val="dk1"/>
              </a:buClr>
              <a:buSzPts val="5960"/>
              <a:buFont typeface="Arial"/>
              <a:buChar char="•"/>
              <a:defRPr sz="59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607060" algn="l" rtl="0">
              <a:lnSpc>
                <a:spcPct val="90000"/>
              </a:lnSpc>
              <a:spcBef>
                <a:spcPts val="1655"/>
              </a:spcBef>
              <a:spcAft>
                <a:spcPts val="0"/>
              </a:spcAft>
              <a:buClr>
                <a:schemeClr val="dk1"/>
              </a:buClr>
              <a:buSzPts val="5960"/>
              <a:buFont typeface="Arial"/>
              <a:buChar char="•"/>
              <a:defRPr sz="59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607060" algn="l" rtl="0">
              <a:lnSpc>
                <a:spcPct val="90000"/>
              </a:lnSpc>
              <a:spcBef>
                <a:spcPts val="1655"/>
              </a:spcBef>
              <a:spcAft>
                <a:spcPts val="0"/>
              </a:spcAft>
              <a:buClr>
                <a:schemeClr val="dk1"/>
              </a:buClr>
              <a:buSzPts val="5960"/>
              <a:buFont typeface="Arial"/>
              <a:buChar char="•"/>
              <a:defRPr sz="59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607060" algn="l" rtl="0">
              <a:lnSpc>
                <a:spcPct val="90000"/>
              </a:lnSpc>
              <a:spcBef>
                <a:spcPts val="1655"/>
              </a:spcBef>
              <a:spcAft>
                <a:spcPts val="0"/>
              </a:spcAft>
              <a:buClr>
                <a:schemeClr val="dk1"/>
              </a:buClr>
              <a:buSzPts val="5960"/>
              <a:buFont typeface="Arial"/>
              <a:buChar char="•"/>
              <a:defRPr sz="59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607059" algn="l" rtl="0">
              <a:lnSpc>
                <a:spcPct val="90000"/>
              </a:lnSpc>
              <a:spcBef>
                <a:spcPts val="1655"/>
              </a:spcBef>
              <a:spcAft>
                <a:spcPts val="0"/>
              </a:spcAft>
              <a:buClr>
                <a:schemeClr val="dk1"/>
              </a:buClr>
              <a:buSzPts val="5960"/>
              <a:buFont typeface="Arial"/>
              <a:buChar char="•"/>
              <a:defRPr sz="59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2081421" y="39638914"/>
            <a:ext cx="6811923" cy="2276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973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10028665" y="39638914"/>
            <a:ext cx="10217884" cy="2276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973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21381869" y="39638914"/>
            <a:ext cx="6811923" cy="2276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3973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3973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3973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3973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3973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3973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3973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3973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3973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-SE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15.png"/><Relationship Id="rId21" Type="http://schemas.openxmlformats.org/officeDocument/2006/relationships/image" Target="../media/image19.png"/><Relationship Id="rId42" Type="http://schemas.openxmlformats.org/officeDocument/2006/relationships/image" Target="../media/image40.png"/><Relationship Id="rId63" Type="http://schemas.openxmlformats.org/officeDocument/2006/relationships/image" Target="../media/image61.png"/><Relationship Id="rId84" Type="http://schemas.openxmlformats.org/officeDocument/2006/relationships/image" Target="../media/image82.png"/><Relationship Id="rId138" Type="http://schemas.openxmlformats.org/officeDocument/2006/relationships/image" Target="../media/image136.png"/><Relationship Id="rId159" Type="http://schemas.openxmlformats.org/officeDocument/2006/relationships/image" Target="../media/image157.jpg"/><Relationship Id="rId170" Type="http://schemas.openxmlformats.org/officeDocument/2006/relationships/image" Target="../media/image168.jpg"/><Relationship Id="rId191" Type="http://schemas.openxmlformats.org/officeDocument/2006/relationships/image" Target="../media/image189.png"/><Relationship Id="rId205" Type="http://schemas.openxmlformats.org/officeDocument/2006/relationships/image" Target="../media/image203.PNG"/><Relationship Id="rId107" Type="http://schemas.openxmlformats.org/officeDocument/2006/relationships/image" Target="../media/image105.jpg"/><Relationship Id="rId11" Type="http://schemas.openxmlformats.org/officeDocument/2006/relationships/image" Target="../media/image9.png"/><Relationship Id="rId32" Type="http://schemas.openxmlformats.org/officeDocument/2006/relationships/image" Target="../media/image30.jpg"/><Relationship Id="rId53" Type="http://schemas.openxmlformats.org/officeDocument/2006/relationships/image" Target="../media/image51.jpg"/><Relationship Id="rId74" Type="http://schemas.openxmlformats.org/officeDocument/2006/relationships/image" Target="../media/image72.png"/><Relationship Id="rId128" Type="http://schemas.openxmlformats.org/officeDocument/2006/relationships/image" Target="../media/image126.png"/><Relationship Id="rId149" Type="http://schemas.openxmlformats.org/officeDocument/2006/relationships/image" Target="../media/image147.png"/><Relationship Id="rId5" Type="http://schemas.openxmlformats.org/officeDocument/2006/relationships/image" Target="../media/image3.png"/><Relationship Id="rId95" Type="http://schemas.openxmlformats.org/officeDocument/2006/relationships/image" Target="../media/image93.png"/><Relationship Id="rId160" Type="http://schemas.openxmlformats.org/officeDocument/2006/relationships/image" Target="../media/image158.jpg"/><Relationship Id="rId181" Type="http://schemas.openxmlformats.org/officeDocument/2006/relationships/image" Target="../media/image179.jpg"/><Relationship Id="rId216" Type="http://schemas.openxmlformats.org/officeDocument/2006/relationships/image" Target="../media/image214.PNG"/><Relationship Id="rId22" Type="http://schemas.openxmlformats.org/officeDocument/2006/relationships/image" Target="../media/image20.png"/><Relationship Id="rId43" Type="http://schemas.openxmlformats.org/officeDocument/2006/relationships/image" Target="../media/image41.jpg"/><Relationship Id="rId64" Type="http://schemas.openxmlformats.org/officeDocument/2006/relationships/image" Target="../media/image62.png"/><Relationship Id="rId118" Type="http://schemas.openxmlformats.org/officeDocument/2006/relationships/image" Target="../media/image116.jpg"/><Relationship Id="rId139" Type="http://schemas.openxmlformats.org/officeDocument/2006/relationships/image" Target="../media/image137.png"/><Relationship Id="rId85" Type="http://schemas.openxmlformats.org/officeDocument/2006/relationships/image" Target="../media/image83.png"/><Relationship Id="rId150" Type="http://schemas.openxmlformats.org/officeDocument/2006/relationships/image" Target="../media/image148.png"/><Relationship Id="rId171" Type="http://schemas.openxmlformats.org/officeDocument/2006/relationships/image" Target="../media/image169.jpg"/><Relationship Id="rId192" Type="http://schemas.openxmlformats.org/officeDocument/2006/relationships/image" Target="../media/image190.png"/><Relationship Id="rId206" Type="http://schemas.openxmlformats.org/officeDocument/2006/relationships/image" Target="../media/image204.PNG"/><Relationship Id="rId12" Type="http://schemas.openxmlformats.org/officeDocument/2006/relationships/image" Target="../media/image10.png"/><Relationship Id="rId33" Type="http://schemas.openxmlformats.org/officeDocument/2006/relationships/image" Target="../media/image31.png"/><Relationship Id="rId108" Type="http://schemas.openxmlformats.org/officeDocument/2006/relationships/image" Target="../media/image106.png"/><Relationship Id="rId129" Type="http://schemas.openxmlformats.org/officeDocument/2006/relationships/image" Target="../media/image127.png"/><Relationship Id="rId54" Type="http://schemas.openxmlformats.org/officeDocument/2006/relationships/image" Target="../media/image52.png"/><Relationship Id="rId75" Type="http://schemas.openxmlformats.org/officeDocument/2006/relationships/image" Target="../media/image73.png"/><Relationship Id="rId96" Type="http://schemas.openxmlformats.org/officeDocument/2006/relationships/image" Target="../media/image94.jpg"/><Relationship Id="rId140" Type="http://schemas.openxmlformats.org/officeDocument/2006/relationships/image" Target="../media/image138.jpg"/><Relationship Id="rId161" Type="http://schemas.openxmlformats.org/officeDocument/2006/relationships/image" Target="../media/image159.png"/><Relationship Id="rId182" Type="http://schemas.openxmlformats.org/officeDocument/2006/relationships/image" Target="../media/image180.png"/><Relationship Id="rId217" Type="http://schemas.openxmlformats.org/officeDocument/2006/relationships/image" Target="../media/image215.PNG"/><Relationship Id="rId6" Type="http://schemas.openxmlformats.org/officeDocument/2006/relationships/image" Target="../media/image4.PNG"/><Relationship Id="rId23" Type="http://schemas.openxmlformats.org/officeDocument/2006/relationships/image" Target="../media/image21.png"/><Relationship Id="rId119" Type="http://schemas.openxmlformats.org/officeDocument/2006/relationships/image" Target="../media/image117.png"/><Relationship Id="rId44" Type="http://schemas.openxmlformats.org/officeDocument/2006/relationships/image" Target="../media/image42.jpg"/><Relationship Id="rId65" Type="http://schemas.openxmlformats.org/officeDocument/2006/relationships/image" Target="../media/image63.jpg"/><Relationship Id="rId86" Type="http://schemas.openxmlformats.org/officeDocument/2006/relationships/image" Target="../media/image84.png"/><Relationship Id="rId130" Type="http://schemas.openxmlformats.org/officeDocument/2006/relationships/image" Target="../media/image128.png"/><Relationship Id="rId151" Type="http://schemas.openxmlformats.org/officeDocument/2006/relationships/image" Target="../media/image149.png"/><Relationship Id="rId172" Type="http://schemas.openxmlformats.org/officeDocument/2006/relationships/image" Target="../media/image170.jpg"/><Relationship Id="rId193" Type="http://schemas.openxmlformats.org/officeDocument/2006/relationships/image" Target="../media/image191.jpg"/><Relationship Id="rId207" Type="http://schemas.openxmlformats.org/officeDocument/2006/relationships/image" Target="../media/image205.PNG"/><Relationship Id="rId13" Type="http://schemas.openxmlformats.org/officeDocument/2006/relationships/image" Target="../media/image11.png"/><Relationship Id="rId109" Type="http://schemas.openxmlformats.org/officeDocument/2006/relationships/image" Target="../media/image107.png"/><Relationship Id="rId34" Type="http://schemas.openxmlformats.org/officeDocument/2006/relationships/image" Target="../media/image32.png"/><Relationship Id="rId55" Type="http://schemas.openxmlformats.org/officeDocument/2006/relationships/image" Target="../media/image53.png"/><Relationship Id="rId76" Type="http://schemas.openxmlformats.org/officeDocument/2006/relationships/image" Target="../media/image74.jpg"/><Relationship Id="rId97" Type="http://schemas.openxmlformats.org/officeDocument/2006/relationships/image" Target="../media/image95.jpg"/><Relationship Id="rId120" Type="http://schemas.openxmlformats.org/officeDocument/2006/relationships/image" Target="../media/image118.png"/><Relationship Id="rId141" Type="http://schemas.openxmlformats.org/officeDocument/2006/relationships/image" Target="../media/image139.png"/><Relationship Id="rId7" Type="http://schemas.openxmlformats.org/officeDocument/2006/relationships/image" Target="../media/image5.png"/><Relationship Id="rId162" Type="http://schemas.openxmlformats.org/officeDocument/2006/relationships/image" Target="../media/image160.jpg"/><Relationship Id="rId183" Type="http://schemas.openxmlformats.org/officeDocument/2006/relationships/image" Target="../media/image181.png"/><Relationship Id="rId218" Type="http://schemas.openxmlformats.org/officeDocument/2006/relationships/image" Target="../media/image216.PNG"/><Relationship Id="rId24" Type="http://schemas.openxmlformats.org/officeDocument/2006/relationships/image" Target="../media/image22.png"/><Relationship Id="rId45" Type="http://schemas.openxmlformats.org/officeDocument/2006/relationships/image" Target="../media/image43.jpg"/><Relationship Id="rId66" Type="http://schemas.openxmlformats.org/officeDocument/2006/relationships/image" Target="../media/image64.jpg"/><Relationship Id="rId87" Type="http://schemas.openxmlformats.org/officeDocument/2006/relationships/image" Target="../media/image85.png"/><Relationship Id="rId110" Type="http://schemas.openxmlformats.org/officeDocument/2006/relationships/image" Target="../media/image108.jpg"/><Relationship Id="rId131" Type="http://schemas.openxmlformats.org/officeDocument/2006/relationships/image" Target="../media/image129.png"/><Relationship Id="rId152" Type="http://schemas.openxmlformats.org/officeDocument/2006/relationships/image" Target="../media/image150.png"/><Relationship Id="rId173" Type="http://schemas.openxmlformats.org/officeDocument/2006/relationships/image" Target="../media/image171.jpg"/><Relationship Id="rId194" Type="http://schemas.openxmlformats.org/officeDocument/2006/relationships/image" Target="../media/image192.jpg"/><Relationship Id="rId208" Type="http://schemas.openxmlformats.org/officeDocument/2006/relationships/image" Target="../media/image206.PNG"/><Relationship Id="rId14" Type="http://schemas.openxmlformats.org/officeDocument/2006/relationships/image" Target="../media/image12.jpg"/><Relationship Id="rId35" Type="http://schemas.openxmlformats.org/officeDocument/2006/relationships/image" Target="../media/image33.png"/><Relationship Id="rId56" Type="http://schemas.openxmlformats.org/officeDocument/2006/relationships/image" Target="../media/image54.jpg"/><Relationship Id="rId77" Type="http://schemas.openxmlformats.org/officeDocument/2006/relationships/image" Target="../media/image75.png"/><Relationship Id="rId100" Type="http://schemas.openxmlformats.org/officeDocument/2006/relationships/image" Target="../media/image98.png"/><Relationship Id="rId8" Type="http://schemas.openxmlformats.org/officeDocument/2006/relationships/image" Target="../media/image6.png"/><Relationship Id="rId51" Type="http://schemas.openxmlformats.org/officeDocument/2006/relationships/image" Target="../media/image49.jpg"/><Relationship Id="rId72" Type="http://schemas.openxmlformats.org/officeDocument/2006/relationships/image" Target="../media/image70.jpg"/><Relationship Id="rId93" Type="http://schemas.openxmlformats.org/officeDocument/2006/relationships/image" Target="../media/image91.png"/><Relationship Id="rId98" Type="http://schemas.openxmlformats.org/officeDocument/2006/relationships/image" Target="../media/image96.png"/><Relationship Id="rId121" Type="http://schemas.openxmlformats.org/officeDocument/2006/relationships/image" Target="../media/image119.png"/><Relationship Id="rId142" Type="http://schemas.openxmlformats.org/officeDocument/2006/relationships/image" Target="../media/image140.jpg"/><Relationship Id="rId163" Type="http://schemas.openxmlformats.org/officeDocument/2006/relationships/image" Target="../media/image161.jpg"/><Relationship Id="rId184" Type="http://schemas.openxmlformats.org/officeDocument/2006/relationships/image" Target="../media/image182.png"/><Relationship Id="rId189" Type="http://schemas.openxmlformats.org/officeDocument/2006/relationships/image" Target="../media/image187.png"/><Relationship Id="rId219" Type="http://schemas.openxmlformats.org/officeDocument/2006/relationships/image" Target="../media/image217.PNG"/><Relationship Id="rId3" Type="http://schemas.openxmlformats.org/officeDocument/2006/relationships/image" Target="../media/image1.jpg"/><Relationship Id="rId214" Type="http://schemas.openxmlformats.org/officeDocument/2006/relationships/image" Target="../media/image212.PNG"/><Relationship Id="rId25" Type="http://schemas.openxmlformats.org/officeDocument/2006/relationships/image" Target="../media/image23.jpg"/><Relationship Id="rId46" Type="http://schemas.openxmlformats.org/officeDocument/2006/relationships/image" Target="../media/image44.png"/><Relationship Id="rId67" Type="http://schemas.openxmlformats.org/officeDocument/2006/relationships/image" Target="../media/image65.jpg"/><Relationship Id="rId116" Type="http://schemas.openxmlformats.org/officeDocument/2006/relationships/image" Target="../media/image114.jpg"/><Relationship Id="rId137" Type="http://schemas.openxmlformats.org/officeDocument/2006/relationships/image" Target="../media/image135.png"/><Relationship Id="rId158" Type="http://schemas.openxmlformats.org/officeDocument/2006/relationships/image" Target="../media/image156.png"/><Relationship Id="rId20" Type="http://schemas.openxmlformats.org/officeDocument/2006/relationships/image" Target="../media/image18.jpg"/><Relationship Id="rId41" Type="http://schemas.openxmlformats.org/officeDocument/2006/relationships/image" Target="../media/image39.jpg"/><Relationship Id="rId62" Type="http://schemas.openxmlformats.org/officeDocument/2006/relationships/image" Target="../media/image60.jpg"/><Relationship Id="rId83" Type="http://schemas.openxmlformats.org/officeDocument/2006/relationships/image" Target="../media/image81.png"/><Relationship Id="rId88" Type="http://schemas.openxmlformats.org/officeDocument/2006/relationships/image" Target="../media/image86.jpg"/><Relationship Id="rId111" Type="http://schemas.openxmlformats.org/officeDocument/2006/relationships/image" Target="../media/image109.png"/><Relationship Id="rId132" Type="http://schemas.openxmlformats.org/officeDocument/2006/relationships/image" Target="../media/image130.png"/><Relationship Id="rId153" Type="http://schemas.openxmlformats.org/officeDocument/2006/relationships/image" Target="../media/image151.png"/><Relationship Id="rId174" Type="http://schemas.openxmlformats.org/officeDocument/2006/relationships/image" Target="../media/image172.png"/><Relationship Id="rId179" Type="http://schemas.openxmlformats.org/officeDocument/2006/relationships/image" Target="../media/image177.jpg"/><Relationship Id="rId195" Type="http://schemas.openxmlformats.org/officeDocument/2006/relationships/image" Target="../media/image193.png"/><Relationship Id="rId209" Type="http://schemas.openxmlformats.org/officeDocument/2006/relationships/image" Target="../media/image207.PNG"/><Relationship Id="rId190" Type="http://schemas.openxmlformats.org/officeDocument/2006/relationships/image" Target="../media/image188.png"/><Relationship Id="rId204" Type="http://schemas.openxmlformats.org/officeDocument/2006/relationships/image" Target="../media/image202.png"/><Relationship Id="rId220" Type="http://schemas.openxmlformats.org/officeDocument/2006/relationships/image" Target="../media/image218.PNG"/><Relationship Id="rId15" Type="http://schemas.openxmlformats.org/officeDocument/2006/relationships/image" Target="../media/image13.png"/><Relationship Id="rId36" Type="http://schemas.openxmlformats.org/officeDocument/2006/relationships/image" Target="../media/image34.png"/><Relationship Id="rId57" Type="http://schemas.openxmlformats.org/officeDocument/2006/relationships/image" Target="../media/image55.png"/><Relationship Id="rId106" Type="http://schemas.openxmlformats.org/officeDocument/2006/relationships/image" Target="../media/image104.png"/><Relationship Id="rId127" Type="http://schemas.openxmlformats.org/officeDocument/2006/relationships/image" Target="../media/image125.png"/><Relationship Id="rId10" Type="http://schemas.openxmlformats.org/officeDocument/2006/relationships/image" Target="../media/image8.png"/><Relationship Id="rId31" Type="http://schemas.openxmlformats.org/officeDocument/2006/relationships/image" Target="../media/image29.png"/><Relationship Id="rId52" Type="http://schemas.openxmlformats.org/officeDocument/2006/relationships/image" Target="../media/image50.jpg"/><Relationship Id="rId73" Type="http://schemas.openxmlformats.org/officeDocument/2006/relationships/image" Target="../media/image71.png"/><Relationship Id="rId78" Type="http://schemas.openxmlformats.org/officeDocument/2006/relationships/image" Target="../media/image76.png"/><Relationship Id="rId94" Type="http://schemas.openxmlformats.org/officeDocument/2006/relationships/image" Target="../media/image92.png"/><Relationship Id="rId99" Type="http://schemas.openxmlformats.org/officeDocument/2006/relationships/image" Target="../media/image97.png"/><Relationship Id="rId101" Type="http://schemas.openxmlformats.org/officeDocument/2006/relationships/image" Target="../media/image99.jpg"/><Relationship Id="rId122" Type="http://schemas.openxmlformats.org/officeDocument/2006/relationships/image" Target="../media/image120.jpg"/><Relationship Id="rId143" Type="http://schemas.openxmlformats.org/officeDocument/2006/relationships/image" Target="../media/image141.png"/><Relationship Id="rId148" Type="http://schemas.openxmlformats.org/officeDocument/2006/relationships/image" Target="../media/image146.png"/><Relationship Id="rId164" Type="http://schemas.openxmlformats.org/officeDocument/2006/relationships/image" Target="../media/image162.jpg"/><Relationship Id="rId169" Type="http://schemas.openxmlformats.org/officeDocument/2006/relationships/image" Target="../media/image167.jpg"/><Relationship Id="rId185" Type="http://schemas.openxmlformats.org/officeDocument/2006/relationships/image" Target="../media/image183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80" Type="http://schemas.openxmlformats.org/officeDocument/2006/relationships/image" Target="../media/image178.jpg"/><Relationship Id="rId210" Type="http://schemas.openxmlformats.org/officeDocument/2006/relationships/image" Target="../media/image208.PNG"/><Relationship Id="rId215" Type="http://schemas.openxmlformats.org/officeDocument/2006/relationships/image" Target="../media/image213.PNG"/><Relationship Id="rId26" Type="http://schemas.openxmlformats.org/officeDocument/2006/relationships/image" Target="../media/image24.jpg"/><Relationship Id="rId47" Type="http://schemas.openxmlformats.org/officeDocument/2006/relationships/image" Target="../media/image45.jpg"/><Relationship Id="rId68" Type="http://schemas.openxmlformats.org/officeDocument/2006/relationships/image" Target="../media/image66.png"/><Relationship Id="rId89" Type="http://schemas.openxmlformats.org/officeDocument/2006/relationships/image" Target="../media/image87.jpg"/><Relationship Id="rId112" Type="http://schemas.openxmlformats.org/officeDocument/2006/relationships/image" Target="../media/image110.png"/><Relationship Id="rId133" Type="http://schemas.openxmlformats.org/officeDocument/2006/relationships/image" Target="../media/image131.png"/><Relationship Id="rId154" Type="http://schemas.openxmlformats.org/officeDocument/2006/relationships/image" Target="../media/image152.png"/><Relationship Id="rId175" Type="http://schemas.openxmlformats.org/officeDocument/2006/relationships/image" Target="../media/image173.png"/><Relationship Id="rId196" Type="http://schemas.openxmlformats.org/officeDocument/2006/relationships/image" Target="../media/image194.jpg"/><Relationship Id="rId200" Type="http://schemas.openxmlformats.org/officeDocument/2006/relationships/image" Target="../media/image198.png"/><Relationship Id="rId16" Type="http://schemas.openxmlformats.org/officeDocument/2006/relationships/image" Target="../media/image14.png"/><Relationship Id="rId221" Type="http://schemas.openxmlformats.org/officeDocument/2006/relationships/image" Target="../media/image219.PNG"/><Relationship Id="rId37" Type="http://schemas.openxmlformats.org/officeDocument/2006/relationships/image" Target="../media/image35.png"/><Relationship Id="rId58" Type="http://schemas.openxmlformats.org/officeDocument/2006/relationships/image" Target="../media/image56.jpg"/><Relationship Id="rId79" Type="http://schemas.openxmlformats.org/officeDocument/2006/relationships/image" Target="../media/image77.png"/><Relationship Id="rId102" Type="http://schemas.openxmlformats.org/officeDocument/2006/relationships/image" Target="../media/image100.jpg"/><Relationship Id="rId123" Type="http://schemas.openxmlformats.org/officeDocument/2006/relationships/image" Target="../media/image121.png"/><Relationship Id="rId144" Type="http://schemas.openxmlformats.org/officeDocument/2006/relationships/image" Target="../media/image142.png"/><Relationship Id="rId90" Type="http://schemas.openxmlformats.org/officeDocument/2006/relationships/image" Target="../media/image88.png"/><Relationship Id="rId165" Type="http://schemas.openxmlformats.org/officeDocument/2006/relationships/image" Target="../media/image163.jpg"/><Relationship Id="rId186" Type="http://schemas.openxmlformats.org/officeDocument/2006/relationships/image" Target="../media/image184.jpg"/><Relationship Id="rId211" Type="http://schemas.openxmlformats.org/officeDocument/2006/relationships/image" Target="../media/image209.PNG"/><Relationship Id="rId27" Type="http://schemas.openxmlformats.org/officeDocument/2006/relationships/image" Target="../media/image25.png"/><Relationship Id="rId48" Type="http://schemas.openxmlformats.org/officeDocument/2006/relationships/image" Target="../media/image46.png"/><Relationship Id="rId69" Type="http://schemas.openxmlformats.org/officeDocument/2006/relationships/image" Target="../media/image67.png"/><Relationship Id="rId113" Type="http://schemas.openxmlformats.org/officeDocument/2006/relationships/image" Target="../media/image111.png"/><Relationship Id="rId134" Type="http://schemas.openxmlformats.org/officeDocument/2006/relationships/image" Target="../media/image132.png"/><Relationship Id="rId80" Type="http://schemas.openxmlformats.org/officeDocument/2006/relationships/image" Target="../media/image78.png"/><Relationship Id="rId155" Type="http://schemas.openxmlformats.org/officeDocument/2006/relationships/image" Target="../media/image153.png"/><Relationship Id="rId176" Type="http://schemas.openxmlformats.org/officeDocument/2006/relationships/image" Target="../media/image174.png"/><Relationship Id="rId197" Type="http://schemas.openxmlformats.org/officeDocument/2006/relationships/image" Target="../media/image195.png"/><Relationship Id="rId201" Type="http://schemas.openxmlformats.org/officeDocument/2006/relationships/image" Target="../media/image199.jpg"/><Relationship Id="rId222" Type="http://schemas.openxmlformats.org/officeDocument/2006/relationships/image" Target="../media/image220.PNG"/><Relationship Id="rId17" Type="http://schemas.openxmlformats.org/officeDocument/2006/relationships/image" Target="../media/image15.png"/><Relationship Id="rId38" Type="http://schemas.openxmlformats.org/officeDocument/2006/relationships/image" Target="../media/image36.png"/><Relationship Id="rId59" Type="http://schemas.openxmlformats.org/officeDocument/2006/relationships/image" Target="../media/image57.gif"/><Relationship Id="rId103" Type="http://schemas.openxmlformats.org/officeDocument/2006/relationships/image" Target="../media/image101.jpg"/><Relationship Id="rId124" Type="http://schemas.openxmlformats.org/officeDocument/2006/relationships/image" Target="../media/image122.png"/><Relationship Id="rId70" Type="http://schemas.openxmlformats.org/officeDocument/2006/relationships/image" Target="../media/image68.jpg"/><Relationship Id="rId91" Type="http://schemas.openxmlformats.org/officeDocument/2006/relationships/image" Target="../media/image89.png"/><Relationship Id="rId145" Type="http://schemas.openxmlformats.org/officeDocument/2006/relationships/image" Target="../media/image143.png"/><Relationship Id="rId166" Type="http://schemas.openxmlformats.org/officeDocument/2006/relationships/image" Target="../media/image164.jpg"/><Relationship Id="rId187" Type="http://schemas.openxmlformats.org/officeDocument/2006/relationships/image" Target="../media/image185.png"/><Relationship Id="rId1" Type="http://schemas.openxmlformats.org/officeDocument/2006/relationships/slideLayout" Target="../slideLayouts/slideLayout1.xml"/><Relationship Id="rId212" Type="http://schemas.openxmlformats.org/officeDocument/2006/relationships/image" Target="../media/image210.PNG"/><Relationship Id="rId28" Type="http://schemas.openxmlformats.org/officeDocument/2006/relationships/image" Target="../media/image26.png"/><Relationship Id="rId49" Type="http://schemas.openxmlformats.org/officeDocument/2006/relationships/image" Target="../media/image47.jpg"/><Relationship Id="rId114" Type="http://schemas.openxmlformats.org/officeDocument/2006/relationships/image" Target="../media/image112.png"/><Relationship Id="rId60" Type="http://schemas.openxmlformats.org/officeDocument/2006/relationships/image" Target="../media/image58.png"/><Relationship Id="rId81" Type="http://schemas.openxmlformats.org/officeDocument/2006/relationships/image" Target="../media/image79.png"/><Relationship Id="rId135" Type="http://schemas.openxmlformats.org/officeDocument/2006/relationships/image" Target="../media/image133.png"/><Relationship Id="rId156" Type="http://schemas.openxmlformats.org/officeDocument/2006/relationships/image" Target="../media/image154.jpg"/><Relationship Id="rId177" Type="http://schemas.openxmlformats.org/officeDocument/2006/relationships/image" Target="../media/image175.jpg"/><Relationship Id="rId198" Type="http://schemas.openxmlformats.org/officeDocument/2006/relationships/image" Target="../media/image196.png"/><Relationship Id="rId202" Type="http://schemas.openxmlformats.org/officeDocument/2006/relationships/image" Target="../media/image200.jpg"/><Relationship Id="rId223" Type="http://schemas.openxmlformats.org/officeDocument/2006/relationships/image" Target="../media/image221.PNG"/><Relationship Id="rId18" Type="http://schemas.openxmlformats.org/officeDocument/2006/relationships/image" Target="../media/image16.jpg"/><Relationship Id="rId39" Type="http://schemas.openxmlformats.org/officeDocument/2006/relationships/image" Target="../media/image37.png"/><Relationship Id="rId50" Type="http://schemas.openxmlformats.org/officeDocument/2006/relationships/image" Target="../media/image48.jpg"/><Relationship Id="rId104" Type="http://schemas.openxmlformats.org/officeDocument/2006/relationships/image" Target="../media/image102.jpg"/><Relationship Id="rId125" Type="http://schemas.openxmlformats.org/officeDocument/2006/relationships/image" Target="../media/image123.png"/><Relationship Id="rId146" Type="http://schemas.openxmlformats.org/officeDocument/2006/relationships/image" Target="../media/image144.png"/><Relationship Id="rId167" Type="http://schemas.openxmlformats.org/officeDocument/2006/relationships/image" Target="../media/image165.jpg"/><Relationship Id="rId188" Type="http://schemas.openxmlformats.org/officeDocument/2006/relationships/image" Target="../media/image186.jpg"/><Relationship Id="rId71" Type="http://schemas.openxmlformats.org/officeDocument/2006/relationships/image" Target="../media/image69.png"/><Relationship Id="rId92" Type="http://schemas.openxmlformats.org/officeDocument/2006/relationships/image" Target="../media/image90.png"/><Relationship Id="rId213" Type="http://schemas.openxmlformats.org/officeDocument/2006/relationships/image" Target="../media/image211.PNG"/><Relationship Id="rId2" Type="http://schemas.openxmlformats.org/officeDocument/2006/relationships/notesSlide" Target="../notesSlides/notesSlide1.xml"/><Relationship Id="rId29" Type="http://schemas.openxmlformats.org/officeDocument/2006/relationships/image" Target="../media/image27.jpg"/><Relationship Id="rId40" Type="http://schemas.openxmlformats.org/officeDocument/2006/relationships/image" Target="../media/image38.png"/><Relationship Id="rId115" Type="http://schemas.openxmlformats.org/officeDocument/2006/relationships/image" Target="../media/image113.jpg"/><Relationship Id="rId136" Type="http://schemas.openxmlformats.org/officeDocument/2006/relationships/image" Target="../media/image134.png"/><Relationship Id="rId157" Type="http://schemas.openxmlformats.org/officeDocument/2006/relationships/image" Target="../media/image155.png"/><Relationship Id="rId178" Type="http://schemas.openxmlformats.org/officeDocument/2006/relationships/image" Target="../media/image176.png"/><Relationship Id="rId61" Type="http://schemas.openxmlformats.org/officeDocument/2006/relationships/image" Target="../media/image59.png"/><Relationship Id="rId82" Type="http://schemas.openxmlformats.org/officeDocument/2006/relationships/image" Target="../media/image80.jpg"/><Relationship Id="rId199" Type="http://schemas.openxmlformats.org/officeDocument/2006/relationships/image" Target="../media/image197.jpg"/><Relationship Id="rId203" Type="http://schemas.openxmlformats.org/officeDocument/2006/relationships/image" Target="../media/image201.png"/><Relationship Id="rId19" Type="http://schemas.openxmlformats.org/officeDocument/2006/relationships/image" Target="../media/image17.png"/><Relationship Id="rId30" Type="http://schemas.openxmlformats.org/officeDocument/2006/relationships/image" Target="../media/image28.jpg"/><Relationship Id="rId105" Type="http://schemas.openxmlformats.org/officeDocument/2006/relationships/image" Target="../media/image103.jpg"/><Relationship Id="rId126" Type="http://schemas.openxmlformats.org/officeDocument/2006/relationships/image" Target="../media/image124.png"/><Relationship Id="rId147" Type="http://schemas.openxmlformats.org/officeDocument/2006/relationships/image" Target="../media/image145.png"/><Relationship Id="rId168" Type="http://schemas.openxmlformats.org/officeDocument/2006/relationships/image" Target="../media/image16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8" name="Picture 2827" descr="A close-up of a cell&#10;&#10;Description automatically generated">
            <a:extLst>
              <a:ext uri="{FF2B5EF4-FFF2-40B4-BE49-F238E27FC236}">
                <a16:creationId xmlns:a16="http://schemas.microsoft.com/office/drawing/2014/main" id="{7EE87180-998B-7885-7301-AC8FC32CE7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4866" y="8016276"/>
            <a:ext cx="2951236" cy="1440143"/>
          </a:xfrm>
          <a:prstGeom prst="rect">
            <a:avLst/>
          </a:prstGeom>
          <a:ln w="25400">
            <a:solidFill>
              <a:schemeClr val="dk1"/>
            </a:solidFill>
          </a:ln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2EE73F4A-A8A8-455A-81CA-B51C19F333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10367" y="36456620"/>
            <a:ext cx="397866" cy="446727"/>
          </a:xfrm>
          <a:prstGeom prst="rect">
            <a:avLst/>
          </a:prstGeom>
        </p:spPr>
      </p:pic>
      <p:pic>
        <p:nvPicPr>
          <p:cNvPr id="2132" name="Google Shape;2132;p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608464" y="8023686"/>
            <a:ext cx="2208497" cy="14400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766" name="Google Shape;1494;p1">
            <a:extLst>
              <a:ext uri="{FF2B5EF4-FFF2-40B4-BE49-F238E27FC236}">
                <a16:creationId xmlns:a16="http://schemas.microsoft.com/office/drawing/2014/main" id="{6E2A4A8D-2A1B-42FB-AD48-86792D69C6E7}"/>
              </a:ext>
            </a:extLst>
          </p:cNvPr>
          <p:cNvSpPr/>
          <p:nvPr/>
        </p:nvSpPr>
        <p:spPr>
          <a:xfrm>
            <a:off x="14261245" y="7056302"/>
            <a:ext cx="360000" cy="184666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</a:t>
            </a:r>
            <a:endParaRPr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096E2D87-5520-2EFB-DF94-BC9CBE6B7A2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843" r="6546"/>
          <a:stretch/>
        </p:blipFill>
        <p:spPr>
          <a:xfrm>
            <a:off x="28548013" y="41327250"/>
            <a:ext cx="1727200" cy="1440000"/>
          </a:xfrm>
          <a:prstGeom prst="rect">
            <a:avLst/>
          </a:prstGeom>
        </p:spPr>
      </p:pic>
      <p:pic>
        <p:nvPicPr>
          <p:cNvPr id="89" name="Google Shape;89;p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8756846" y="36892398"/>
            <a:ext cx="1518367" cy="14400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90" name="Google Shape;90;p1"/>
          <p:cNvSpPr/>
          <p:nvPr/>
        </p:nvSpPr>
        <p:spPr>
          <a:xfrm>
            <a:off x="9118871" y="37770930"/>
            <a:ext cx="285848" cy="184666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1" name="Google Shape;91;p1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3531189" y="38388448"/>
            <a:ext cx="1243110" cy="14400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92" name="Google Shape;92;p1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22870909" y="41327250"/>
            <a:ext cx="1177675" cy="14400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93" name="Google Shape;93;p1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27480818" y="41179341"/>
            <a:ext cx="1054268" cy="1587909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94" name="Google Shape;94;p1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27120737" y="1457163"/>
            <a:ext cx="1611148" cy="14400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95" name="Google Shape;95;p1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28741060" y="1457152"/>
            <a:ext cx="1534153" cy="14400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96" name="Google Shape;96;p1"/>
          <p:cNvSpPr txBox="1"/>
          <p:nvPr/>
        </p:nvSpPr>
        <p:spPr>
          <a:xfrm>
            <a:off x="15593325" y="31167692"/>
            <a:ext cx="1020151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Discoba</a:t>
            </a:r>
            <a:endParaRPr/>
          </a:p>
        </p:txBody>
      </p:sp>
      <p:pic>
        <p:nvPicPr>
          <p:cNvPr id="97" name="Google Shape;97;p1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7391400" y="39876206"/>
            <a:ext cx="1375177" cy="14400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98" name="Google Shape;98;p1"/>
          <p:cNvSpPr/>
          <p:nvPr/>
        </p:nvSpPr>
        <p:spPr>
          <a:xfrm>
            <a:off x="24440431" y="9042286"/>
            <a:ext cx="360000" cy="184666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1"/>
          <p:cNvSpPr/>
          <p:nvPr/>
        </p:nvSpPr>
        <p:spPr>
          <a:xfrm>
            <a:off x="21881381" y="4386375"/>
            <a:ext cx="360000" cy="184666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0" name="Google Shape;100;p1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22565000" y="12381695"/>
            <a:ext cx="1440000" cy="14400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01" name="Google Shape;101;p1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6184172" y="16666956"/>
            <a:ext cx="1117955" cy="14400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02" name="Google Shape;102;p1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3895725" y="37004473"/>
            <a:ext cx="2336842" cy="1440000"/>
          </a:xfrm>
          <a:prstGeom prst="rect">
            <a:avLst/>
          </a:prstGeom>
          <a:noFill/>
          <a:ln w="25400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03" name="Google Shape;103;p1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6241024" y="36999601"/>
            <a:ext cx="1282443" cy="14400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04" name="Google Shape;104;p1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21074857" y="33408257"/>
            <a:ext cx="2033700" cy="1944217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05" name="Google Shape;105;p1"/>
          <p:cNvSpPr/>
          <p:nvPr/>
        </p:nvSpPr>
        <p:spPr>
          <a:xfrm>
            <a:off x="26896477" y="30917170"/>
            <a:ext cx="285848" cy="184666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</a:t>
            </a:r>
            <a:endParaRPr/>
          </a:p>
        </p:txBody>
      </p:sp>
      <p:pic>
        <p:nvPicPr>
          <p:cNvPr id="106" name="Google Shape;106;p1"/>
          <p:cNvPicPr preferRelativeResize="0"/>
          <p:nvPr/>
        </p:nvPicPr>
        <p:blipFill rotWithShape="1">
          <a:blip r:embed="rId19">
            <a:alphaModFix/>
          </a:blip>
          <a:srcRect l="3350" t="6055" r="895" b="4752"/>
          <a:stretch/>
        </p:blipFill>
        <p:spPr>
          <a:xfrm>
            <a:off x="25506048" y="39852600"/>
            <a:ext cx="1741308" cy="14400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07" name="Google Shape;107;p1"/>
          <p:cNvSpPr/>
          <p:nvPr/>
        </p:nvSpPr>
        <p:spPr>
          <a:xfrm>
            <a:off x="210489" y="3921211"/>
            <a:ext cx="1370343" cy="376396"/>
          </a:xfrm>
          <a:prstGeom prst="rect">
            <a:avLst/>
          </a:prstGeom>
          <a:solidFill>
            <a:schemeClr val="lt1">
              <a:alpha val="0"/>
            </a:schemeClr>
          </a:solidFill>
          <a:ln w="381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1"/>
          <p:cNvSpPr/>
          <p:nvPr/>
        </p:nvSpPr>
        <p:spPr>
          <a:xfrm>
            <a:off x="642680" y="22968411"/>
            <a:ext cx="1524282" cy="376396"/>
          </a:xfrm>
          <a:prstGeom prst="rect">
            <a:avLst/>
          </a:prstGeom>
          <a:solidFill>
            <a:schemeClr val="lt1">
              <a:alpha val="0"/>
            </a:schemeClr>
          </a:solidFill>
          <a:ln w="38100" cap="flat" cmpd="sng">
            <a:solidFill>
              <a:srgbClr val="C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p1"/>
          <p:cNvSpPr txBox="1"/>
          <p:nvPr/>
        </p:nvSpPr>
        <p:spPr>
          <a:xfrm>
            <a:off x="518934" y="28794530"/>
            <a:ext cx="1497205" cy="422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Ochrophyta</a:t>
            </a:r>
            <a:endParaRPr/>
          </a:p>
        </p:txBody>
      </p:sp>
      <p:sp>
        <p:nvSpPr>
          <p:cNvPr id="110" name="Google Shape;110;p1"/>
          <p:cNvSpPr/>
          <p:nvPr/>
        </p:nvSpPr>
        <p:spPr>
          <a:xfrm>
            <a:off x="585021" y="28788346"/>
            <a:ext cx="1142492" cy="376396"/>
          </a:xfrm>
          <a:prstGeom prst="rect">
            <a:avLst/>
          </a:prstGeom>
          <a:solidFill>
            <a:schemeClr val="lt1">
              <a:alpha val="0"/>
            </a:schemeClr>
          </a:solidFill>
          <a:ln w="38100" cap="flat" cmpd="sng">
            <a:solidFill>
              <a:srgbClr val="C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1"/>
          <p:cNvSpPr/>
          <p:nvPr/>
        </p:nvSpPr>
        <p:spPr>
          <a:xfrm>
            <a:off x="544100" y="15122285"/>
            <a:ext cx="1405870" cy="376396"/>
          </a:xfrm>
          <a:prstGeom prst="rect">
            <a:avLst/>
          </a:prstGeom>
          <a:solidFill>
            <a:schemeClr val="lt1">
              <a:alpha val="0"/>
            </a:schemeClr>
          </a:solidFill>
          <a:ln w="38100" cap="flat" cmpd="sng">
            <a:solidFill>
              <a:srgbClr val="C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1"/>
          <p:cNvSpPr/>
          <p:nvPr/>
        </p:nvSpPr>
        <p:spPr>
          <a:xfrm>
            <a:off x="15593325" y="31228225"/>
            <a:ext cx="963707" cy="306612"/>
          </a:xfrm>
          <a:prstGeom prst="rect">
            <a:avLst/>
          </a:prstGeom>
          <a:solidFill>
            <a:schemeClr val="lt1">
              <a:alpha val="0"/>
            </a:schemeClr>
          </a:solidFill>
          <a:ln w="38100" cap="flat" cmpd="sng">
            <a:solidFill>
              <a:srgbClr val="C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3" name="Google Shape;113;p1"/>
          <p:cNvPicPr preferRelativeResize="0"/>
          <p:nvPr/>
        </p:nvPicPr>
        <p:blipFill rotWithShape="1">
          <a:blip r:embed="rId20">
            <a:alphaModFix/>
          </a:blip>
          <a:srcRect b="3904"/>
          <a:stretch/>
        </p:blipFill>
        <p:spPr>
          <a:xfrm>
            <a:off x="10269697" y="36749343"/>
            <a:ext cx="9572942" cy="469075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4" name="Google Shape;114;p1"/>
          <p:cNvCxnSpPr/>
          <p:nvPr/>
        </p:nvCxnSpPr>
        <p:spPr>
          <a:xfrm>
            <a:off x="19894294" y="41093322"/>
            <a:ext cx="558869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5" name="Google Shape;115;p1"/>
          <p:cNvSpPr txBox="1"/>
          <p:nvPr/>
        </p:nvSpPr>
        <p:spPr>
          <a:xfrm>
            <a:off x="20453163" y="40908657"/>
            <a:ext cx="1733551" cy="422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Spironemidae</a:t>
            </a:r>
            <a:endParaRPr/>
          </a:p>
        </p:txBody>
      </p:sp>
      <p:sp>
        <p:nvSpPr>
          <p:cNvPr id="116" name="Google Shape;116;p1"/>
          <p:cNvSpPr/>
          <p:nvPr/>
        </p:nvSpPr>
        <p:spPr>
          <a:xfrm>
            <a:off x="21938953" y="41018936"/>
            <a:ext cx="285848" cy="184666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p1"/>
          <p:cNvSpPr txBox="1"/>
          <p:nvPr/>
        </p:nvSpPr>
        <p:spPr>
          <a:xfrm>
            <a:off x="20441761" y="36493923"/>
            <a:ext cx="1158074" cy="422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Metazoa</a:t>
            </a:r>
            <a:endParaRPr/>
          </a:p>
        </p:txBody>
      </p:sp>
      <p:sp>
        <p:nvSpPr>
          <p:cNvPr id="118" name="Google Shape;118;p1"/>
          <p:cNvSpPr txBox="1"/>
          <p:nvPr/>
        </p:nvSpPr>
        <p:spPr>
          <a:xfrm>
            <a:off x="19935479" y="40091234"/>
            <a:ext cx="2265107" cy="422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Malawimonadidae</a:t>
            </a:r>
            <a:endParaRPr/>
          </a:p>
        </p:txBody>
      </p:sp>
      <p:sp>
        <p:nvSpPr>
          <p:cNvPr id="119" name="Google Shape;119;p1"/>
          <p:cNvSpPr/>
          <p:nvPr/>
        </p:nvSpPr>
        <p:spPr>
          <a:xfrm>
            <a:off x="20951574" y="39814347"/>
            <a:ext cx="285848" cy="184666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20" name="Google Shape;120;p1"/>
          <p:cNvCxnSpPr/>
          <p:nvPr/>
        </p:nvCxnSpPr>
        <p:spPr>
          <a:xfrm rot="10800000">
            <a:off x="14628422" y="36826132"/>
            <a:ext cx="0" cy="377363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21" name="Google Shape;121;p1"/>
          <p:cNvSpPr txBox="1"/>
          <p:nvPr/>
        </p:nvSpPr>
        <p:spPr>
          <a:xfrm>
            <a:off x="14467464" y="36456800"/>
            <a:ext cx="1705210" cy="422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Picomonadea</a:t>
            </a:r>
            <a:endParaRPr/>
          </a:p>
        </p:txBody>
      </p:sp>
      <p:cxnSp>
        <p:nvCxnSpPr>
          <p:cNvPr id="122" name="Google Shape;122;p1"/>
          <p:cNvCxnSpPr/>
          <p:nvPr/>
        </p:nvCxnSpPr>
        <p:spPr>
          <a:xfrm rot="10800000">
            <a:off x="14031882" y="36456800"/>
            <a:ext cx="0" cy="528983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23" name="Google Shape;123;p1"/>
          <p:cNvSpPr txBox="1"/>
          <p:nvPr/>
        </p:nvSpPr>
        <p:spPr>
          <a:xfrm>
            <a:off x="13882592" y="36087468"/>
            <a:ext cx="1535100" cy="422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Ancoracysta</a:t>
            </a:r>
            <a:endParaRPr/>
          </a:p>
        </p:txBody>
      </p:sp>
      <p:sp>
        <p:nvSpPr>
          <p:cNvPr id="124" name="Google Shape;124;p1"/>
          <p:cNvSpPr/>
          <p:nvPr/>
        </p:nvSpPr>
        <p:spPr>
          <a:xfrm>
            <a:off x="15173212" y="36182615"/>
            <a:ext cx="212343" cy="211447"/>
          </a:xfrm>
          <a:prstGeom prst="flowChartOr">
            <a:avLst/>
          </a:prstGeom>
          <a:solidFill>
            <a:schemeClr val="lt1"/>
          </a:solidFill>
          <a:ln w="158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p1"/>
          <p:cNvSpPr/>
          <p:nvPr/>
        </p:nvSpPr>
        <p:spPr>
          <a:xfrm>
            <a:off x="15878805" y="36576021"/>
            <a:ext cx="212343" cy="211447"/>
          </a:xfrm>
          <a:prstGeom prst="flowChartOr">
            <a:avLst/>
          </a:prstGeom>
          <a:solidFill>
            <a:schemeClr val="lt1"/>
          </a:solidFill>
          <a:ln w="158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126;p1"/>
          <p:cNvSpPr txBox="1"/>
          <p:nvPr/>
        </p:nvSpPr>
        <p:spPr>
          <a:xfrm>
            <a:off x="18735503" y="38062421"/>
            <a:ext cx="40908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000" b="1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M</a:t>
            </a:r>
            <a:endParaRPr/>
          </a:p>
        </p:txBody>
      </p:sp>
      <p:sp>
        <p:nvSpPr>
          <p:cNvPr id="127" name="Google Shape;127;p1"/>
          <p:cNvSpPr txBox="1"/>
          <p:nvPr/>
        </p:nvSpPr>
        <p:spPr>
          <a:xfrm>
            <a:off x="13337251" y="36597825"/>
            <a:ext cx="40908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000" b="1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M</a:t>
            </a:r>
            <a:endParaRPr/>
          </a:p>
        </p:txBody>
      </p:sp>
      <p:sp>
        <p:nvSpPr>
          <p:cNvPr id="128" name="Google Shape;128;p1"/>
          <p:cNvSpPr/>
          <p:nvPr/>
        </p:nvSpPr>
        <p:spPr>
          <a:xfrm rot="-1988541">
            <a:off x="18498627" y="37848169"/>
            <a:ext cx="236326" cy="1255181"/>
          </a:xfrm>
          <a:prstGeom prst="rightBrace">
            <a:avLst>
              <a:gd name="adj1" fmla="val 8333"/>
              <a:gd name="adj2" fmla="val 50000"/>
            </a:avLst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29" name="Google Shape;129;p1"/>
          <p:cNvCxnSpPr/>
          <p:nvPr/>
        </p:nvCxnSpPr>
        <p:spPr>
          <a:xfrm rot="10800000">
            <a:off x="12909675" y="35403722"/>
            <a:ext cx="0" cy="2087218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30" name="Google Shape;130;p1"/>
          <p:cNvCxnSpPr/>
          <p:nvPr/>
        </p:nvCxnSpPr>
        <p:spPr>
          <a:xfrm rot="10800000">
            <a:off x="12632771" y="34111952"/>
            <a:ext cx="0" cy="3585019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31" name="Google Shape;131;p1"/>
          <p:cNvCxnSpPr/>
          <p:nvPr/>
        </p:nvCxnSpPr>
        <p:spPr>
          <a:xfrm>
            <a:off x="12902582" y="35403722"/>
            <a:ext cx="168205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32" name="Google Shape;132;p1"/>
          <p:cNvCxnSpPr/>
          <p:nvPr/>
        </p:nvCxnSpPr>
        <p:spPr>
          <a:xfrm>
            <a:off x="12902582" y="35693282"/>
            <a:ext cx="168205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33" name="Google Shape;133;p1"/>
          <p:cNvCxnSpPr/>
          <p:nvPr/>
        </p:nvCxnSpPr>
        <p:spPr>
          <a:xfrm>
            <a:off x="12902581" y="35967602"/>
            <a:ext cx="168205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34" name="Google Shape;134;p1"/>
          <p:cNvSpPr txBox="1"/>
          <p:nvPr/>
        </p:nvSpPr>
        <p:spPr>
          <a:xfrm>
            <a:off x="13042275" y="35219057"/>
            <a:ext cx="1462901" cy="422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Land plants</a:t>
            </a:r>
            <a:endParaRPr/>
          </a:p>
        </p:txBody>
      </p:sp>
      <p:sp>
        <p:nvSpPr>
          <p:cNvPr id="135" name="Google Shape;135;p1"/>
          <p:cNvSpPr txBox="1"/>
          <p:nvPr/>
        </p:nvSpPr>
        <p:spPr>
          <a:xfrm>
            <a:off x="13033928" y="35492202"/>
            <a:ext cx="2434672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Streptophyte algae</a:t>
            </a:r>
            <a:endParaRPr/>
          </a:p>
        </p:txBody>
      </p:sp>
      <p:sp>
        <p:nvSpPr>
          <p:cNvPr id="136" name="Google Shape;136;p1"/>
          <p:cNvSpPr txBox="1"/>
          <p:nvPr/>
        </p:nvSpPr>
        <p:spPr>
          <a:xfrm>
            <a:off x="13033929" y="35773055"/>
            <a:ext cx="2396571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Chlorophyte algae</a:t>
            </a:r>
            <a:endParaRPr/>
          </a:p>
        </p:txBody>
      </p:sp>
      <p:cxnSp>
        <p:nvCxnSpPr>
          <p:cNvPr id="137" name="Google Shape;137;p1"/>
          <p:cNvCxnSpPr/>
          <p:nvPr/>
        </p:nvCxnSpPr>
        <p:spPr>
          <a:xfrm>
            <a:off x="12632772" y="34112495"/>
            <a:ext cx="168205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38" name="Google Shape;138;p1"/>
          <p:cNvCxnSpPr/>
          <p:nvPr/>
        </p:nvCxnSpPr>
        <p:spPr>
          <a:xfrm>
            <a:off x="12632769" y="34436345"/>
            <a:ext cx="168205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39" name="Google Shape;139;p1"/>
          <p:cNvCxnSpPr/>
          <p:nvPr/>
        </p:nvCxnSpPr>
        <p:spPr>
          <a:xfrm>
            <a:off x="12632769" y="34741145"/>
            <a:ext cx="168205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40" name="Google Shape;140;p1"/>
          <p:cNvSpPr txBox="1"/>
          <p:nvPr/>
        </p:nvSpPr>
        <p:spPr>
          <a:xfrm>
            <a:off x="12770512" y="33922235"/>
            <a:ext cx="1907895" cy="422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Gloeochaetales</a:t>
            </a:r>
            <a:endParaRPr/>
          </a:p>
        </p:txBody>
      </p:sp>
      <p:sp>
        <p:nvSpPr>
          <p:cNvPr id="141" name="Google Shape;141;p1"/>
          <p:cNvSpPr txBox="1"/>
          <p:nvPr/>
        </p:nvSpPr>
        <p:spPr>
          <a:xfrm>
            <a:off x="12770512" y="34229089"/>
            <a:ext cx="1829283" cy="422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Glaucocystales</a:t>
            </a:r>
            <a:endParaRPr/>
          </a:p>
        </p:txBody>
      </p:sp>
      <p:sp>
        <p:nvSpPr>
          <p:cNvPr id="142" name="Google Shape;142;p1"/>
          <p:cNvSpPr txBox="1"/>
          <p:nvPr/>
        </p:nvSpPr>
        <p:spPr>
          <a:xfrm>
            <a:off x="12781842" y="34541347"/>
            <a:ext cx="2055178" cy="422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Cyanophoraceae</a:t>
            </a:r>
            <a:endParaRPr/>
          </a:p>
        </p:txBody>
      </p:sp>
      <p:cxnSp>
        <p:nvCxnSpPr>
          <p:cNvPr id="143" name="Google Shape;143;p1"/>
          <p:cNvCxnSpPr/>
          <p:nvPr/>
        </p:nvCxnSpPr>
        <p:spPr>
          <a:xfrm rot="10800000" flipH="1">
            <a:off x="16446697" y="37016469"/>
            <a:ext cx="304961" cy="243043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4" name="Google Shape;144;p1"/>
          <p:cNvCxnSpPr/>
          <p:nvPr/>
        </p:nvCxnSpPr>
        <p:spPr>
          <a:xfrm rot="10800000">
            <a:off x="16751657" y="36456800"/>
            <a:ext cx="0" cy="562031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45" name="Google Shape;145;p1"/>
          <p:cNvSpPr txBox="1"/>
          <p:nvPr/>
        </p:nvSpPr>
        <p:spPr>
          <a:xfrm>
            <a:off x="16052008" y="36092710"/>
            <a:ext cx="1895678" cy="7534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Apusomonadidae</a:t>
            </a:r>
            <a:endParaRPr/>
          </a:p>
        </p:txBody>
      </p:sp>
      <p:cxnSp>
        <p:nvCxnSpPr>
          <p:cNvPr id="146" name="Google Shape;146;p1"/>
          <p:cNvCxnSpPr/>
          <p:nvPr/>
        </p:nvCxnSpPr>
        <p:spPr>
          <a:xfrm rot="10800000">
            <a:off x="16746837" y="34151671"/>
            <a:ext cx="0" cy="2053075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7" name="Google Shape;147;p1"/>
          <p:cNvCxnSpPr/>
          <p:nvPr/>
        </p:nvCxnSpPr>
        <p:spPr>
          <a:xfrm>
            <a:off x="16749398" y="34164007"/>
            <a:ext cx="168205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8" name="Google Shape;148;p1"/>
          <p:cNvCxnSpPr/>
          <p:nvPr/>
        </p:nvCxnSpPr>
        <p:spPr>
          <a:xfrm>
            <a:off x="16740810" y="34465933"/>
            <a:ext cx="168205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9" name="Google Shape;149;p1"/>
          <p:cNvCxnSpPr/>
          <p:nvPr/>
        </p:nvCxnSpPr>
        <p:spPr>
          <a:xfrm>
            <a:off x="16749398" y="34772787"/>
            <a:ext cx="168205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50" name="Google Shape;150;p1"/>
          <p:cNvCxnSpPr/>
          <p:nvPr/>
        </p:nvCxnSpPr>
        <p:spPr>
          <a:xfrm>
            <a:off x="16751272" y="35085045"/>
            <a:ext cx="168205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51" name="Google Shape;151;p1"/>
          <p:cNvCxnSpPr/>
          <p:nvPr/>
        </p:nvCxnSpPr>
        <p:spPr>
          <a:xfrm>
            <a:off x="16740810" y="35421307"/>
            <a:ext cx="168205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52" name="Google Shape;152;p1"/>
          <p:cNvSpPr txBox="1"/>
          <p:nvPr/>
        </p:nvSpPr>
        <p:spPr>
          <a:xfrm>
            <a:off x="16864655" y="33976874"/>
            <a:ext cx="1633781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Apusomonas</a:t>
            </a:r>
            <a:endParaRPr>
              <a:solidFill>
                <a:schemeClr val="tx1"/>
              </a:solidFill>
            </a:endParaRPr>
          </a:p>
        </p:txBody>
      </p:sp>
      <p:sp>
        <p:nvSpPr>
          <p:cNvPr id="153" name="Google Shape;153;p1"/>
          <p:cNvSpPr txBox="1"/>
          <p:nvPr/>
        </p:nvSpPr>
        <p:spPr>
          <a:xfrm>
            <a:off x="16889514" y="34263863"/>
            <a:ext cx="168732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Amastigomonas</a:t>
            </a:r>
            <a:endParaRPr/>
          </a:p>
        </p:txBody>
      </p:sp>
      <p:sp>
        <p:nvSpPr>
          <p:cNvPr id="154" name="Google Shape;154;p1"/>
          <p:cNvSpPr txBox="1"/>
          <p:nvPr/>
        </p:nvSpPr>
        <p:spPr>
          <a:xfrm>
            <a:off x="16859949" y="34581576"/>
            <a:ext cx="1853392" cy="422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Chelonemonas</a:t>
            </a:r>
            <a:endParaRPr/>
          </a:p>
        </p:txBody>
      </p:sp>
      <p:sp>
        <p:nvSpPr>
          <p:cNvPr id="155" name="Google Shape;155;p1"/>
          <p:cNvSpPr txBox="1"/>
          <p:nvPr/>
        </p:nvSpPr>
        <p:spPr>
          <a:xfrm>
            <a:off x="16859949" y="34886986"/>
            <a:ext cx="1531188" cy="422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Multimonas</a:t>
            </a:r>
            <a:endParaRPr/>
          </a:p>
        </p:txBody>
      </p:sp>
      <p:sp>
        <p:nvSpPr>
          <p:cNvPr id="156" name="Google Shape;156;p1"/>
          <p:cNvSpPr txBox="1"/>
          <p:nvPr/>
        </p:nvSpPr>
        <p:spPr>
          <a:xfrm>
            <a:off x="16849689" y="35229726"/>
            <a:ext cx="1596206" cy="422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Thecamonas</a:t>
            </a:r>
            <a:endParaRPr/>
          </a:p>
        </p:txBody>
      </p:sp>
      <p:cxnSp>
        <p:nvCxnSpPr>
          <p:cNvPr id="157" name="Google Shape;157;p1"/>
          <p:cNvCxnSpPr/>
          <p:nvPr/>
        </p:nvCxnSpPr>
        <p:spPr>
          <a:xfrm rot="10800000" flipH="1">
            <a:off x="16497497" y="37272208"/>
            <a:ext cx="508323" cy="372317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58" name="Google Shape;158;p1"/>
          <p:cNvCxnSpPr/>
          <p:nvPr/>
        </p:nvCxnSpPr>
        <p:spPr>
          <a:xfrm>
            <a:off x="16999847" y="37274662"/>
            <a:ext cx="1054698" cy="1125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59" name="Google Shape;159;p1"/>
          <p:cNvCxnSpPr/>
          <p:nvPr/>
        </p:nvCxnSpPr>
        <p:spPr>
          <a:xfrm rot="10800000">
            <a:off x="18054545" y="36087469"/>
            <a:ext cx="0" cy="1204359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60" name="Google Shape;160;p1"/>
          <p:cNvCxnSpPr/>
          <p:nvPr/>
        </p:nvCxnSpPr>
        <p:spPr>
          <a:xfrm>
            <a:off x="18054546" y="36088117"/>
            <a:ext cx="168205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61" name="Google Shape;161;p1"/>
          <p:cNvCxnSpPr/>
          <p:nvPr/>
        </p:nvCxnSpPr>
        <p:spPr>
          <a:xfrm>
            <a:off x="18042104" y="36388967"/>
            <a:ext cx="168205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62" name="Google Shape;162;p1"/>
          <p:cNvCxnSpPr/>
          <p:nvPr/>
        </p:nvCxnSpPr>
        <p:spPr>
          <a:xfrm>
            <a:off x="18042104" y="36721290"/>
            <a:ext cx="168205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63" name="Google Shape;163;p1"/>
          <p:cNvCxnSpPr/>
          <p:nvPr/>
        </p:nvCxnSpPr>
        <p:spPr>
          <a:xfrm>
            <a:off x="18054546" y="37024690"/>
            <a:ext cx="168205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64" name="Google Shape;164;p1"/>
          <p:cNvSpPr txBox="1"/>
          <p:nvPr/>
        </p:nvSpPr>
        <p:spPr>
          <a:xfrm>
            <a:off x="18203806" y="35890952"/>
            <a:ext cx="1100301" cy="422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Breviata</a:t>
            </a:r>
            <a:endParaRPr/>
          </a:p>
        </p:txBody>
      </p:sp>
      <p:sp>
        <p:nvSpPr>
          <p:cNvPr id="165" name="Google Shape;165;p1"/>
          <p:cNvSpPr txBox="1"/>
          <p:nvPr/>
        </p:nvSpPr>
        <p:spPr>
          <a:xfrm>
            <a:off x="18195263" y="36205562"/>
            <a:ext cx="946093" cy="422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Lenisia</a:t>
            </a:r>
            <a:endParaRPr/>
          </a:p>
        </p:txBody>
      </p:sp>
      <p:sp>
        <p:nvSpPr>
          <p:cNvPr id="166" name="Google Shape;166;p1"/>
          <p:cNvSpPr txBox="1"/>
          <p:nvPr/>
        </p:nvSpPr>
        <p:spPr>
          <a:xfrm>
            <a:off x="18195262" y="36509039"/>
            <a:ext cx="1025922" cy="422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Pygsuia</a:t>
            </a:r>
            <a:endParaRPr/>
          </a:p>
        </p:txBody>
      </p:sp>
      <p:sp>
        <p:nvSpPr>
          <p:cNvPr id="167" name="Google Shape;167;p1"/>
          <p:cNvSpPr txBox="1"/>
          <p:nvPr/>
        </p:nvSpPr>
        <p:spPr>
          <a:xfrm>
            <a:off x="18195263" y="36813270"/>
            <a:ext cx="1920269" cy="422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Subulatomonas</a:t>
            </a:r>
            <a:endParaRPr/>
          </a:p>
        </p:txBody>
      </p:sp>
      <p:cxnSp>
        <p:nvCxnSpPr>
          <p:cNvPr id="168" name="Google Shape;168;p1"/>
          <p:cNvCxnSpPr>
            <a:endCxn id="169" idx="1"/>
          </p:cNvCxnSpPr>
          <p:nvPr/>
        </p:nvCxnSpPr>
        <p:spPr>
          <a:xfrm>
            <a:off x="17398249" y="37521149"/>
            <a:ext cx="3075600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70" name="Google Shape;170;p1"/>
          <p:cNvCxnSpPr/>
          <p:nvPr/>
        </p:nvCxnSpPr>
        <p:spPr>
          <a:xfrm rot="10800000">
            <a:off x="20325165" y="36680982"/>
            <a:ext cx="0" cy="1645278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71" name="Google Shape;171;p1"/>
          <p:cNvCxnSpPr/>
          <p:nvPr/>
        </p:nvCxnSpPr>
        <p:spPr>
          <a:xfrm>
            <a:off x="20325165" y="36680982"/>
            <a:ext cx="168205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72" name="Google Shape;172;p1"/>
          <p:cNvCxnSpPr/>
          <p:nvPr/>
        </p:nvCxnSpPr>
        <p:spPr>
          <a:xfrm>
            <a:off x="20325165" y="37088693"/>
            <a:ext cx="168205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73" name="Google Shape;173;p1"/>
          <p:cNvCxnSpPr/>
          <p:nvPr/>
        </p:nvCxnSpPr>
        <p:spPr>
          <a:xfrm>
            <a:off x="20325165" y="37514977"/>
            <a:ext cx="168205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74" name="Google Shape;174;p1"/>
          <p:cNvCxnSpPr/>
          <p:nvPr/>
        </p:nvCxnSpPr>
        <p:spPr>
          <a:xfrm>
            <a:off x="20325165" y="37907802"/>
            <a:ext cx="168205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75" name="Google Shape;175;p1"/>
          <p:cNvCxnSpPr/>
          <p:nvPr/>
        </p:nvCxnSpPr>
        <p:spPr>
          <a:xfrm>
            <a:off x="20325165" y="38307394"/>
            <a:ext cx="168205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76" name="Google Shape;176;p1"/>
          <p:cNvSpPr txBox="1"/>
          <p:nvPr/>
        </p:nvSpPr>
        <p:spPr>
          <a:xfrm>
            <a:off x="19958177" y="39710377"/>
            <a:ext cx="1188146" cy="422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Imasidae</a:t>
            </a:r>
            <a:endParaRPr/>
          </a:p>
        </p:txBody>
      </p:sp>
      <p:sp>
        <p:nvSpPr>
          <p:cNvPr id="177" name="Google Shape;177;p1"/>
          <p:cNvSpPr txBox="1"/>
          <p:nvPr/>
        </p:nvSpPr>
        <p:spPr>
          <a:xfrm>
            <a:off x="20432024" y="36882444"/>
            <a:ext cx="2061590" cy="422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Choanoflagellata</a:t>
            </a:r>
            <a:endParaRPr/>
          </a:p>
        </p:txBody>
      </p:sp>
      <p:sp>
        <p:nvSpPr>
          <p:cNvPr id="169" name="Google Shape;169;p1"/>
          <p:cNvSpPr txBox="1"/>
          <p:nvPr/>
        </p:nvSpPr>
        <p:spPr>
          <a:xfrm>
            <a:off x="20473849" y="37309712"/>
            <a:ext cx="1261820" cy="422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Filasterea</a:t>
            </a:r>
            <a:endParaRPr/>
          </a:p>
        </p:txBody>
      </p:sp>
      <p:sp>
        <p:nvSpPr>
          <p:cNvPr id="178" name="Google Shape;178;p1"/>
          <p:cNvSpPr txBox="1"/>
          <p:nvPr/>
        </p:nvSpPr>
        <p:spPr>
          <a:xfrm>
            <a:off x="20444591" y="37729904"/>
            <a:ext cx="1492524" cy="422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Ichtyospora</a:t>
            </a:r>
            <a:endParaRPr/>
          </a:p>
        </p:txBody>
      </p:sp>
      <p:sp>
        <p:nvSpPr>
          <p:cNvPr id="179" name="Google Shape;179;p1"/>
          <p:cNvSpPr txBox="1"/>
          <p:nvPr/>
        </p:nvSpPr>
        <p:spPr>
          <a:xfrm>
            <a:off x="20450297" y="38117220"/>
            <a:ext cx="792205" cy="422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Fungi</a:t>
            </a:r>
            <a:endParaRPr/>
          </a:p>
        </p:txBody>
      </p:sp>
      <p:sp>
        <p:nvSpPr>
          <p:cNvPr id="183" name="Google Shape;183;p1"/>
          <p:cNvSpPr/>
          <p:nvPr/>
        </p:nvSpPr>
        <p:spPr>
          <a:xfrm>
            <a:off x="21746291" y="37806198"/>
            <a:ext cx="212343" cy="211447"/>
          </a:xfrm>
          <a:prstGeom prst="flowChartOr">
            <a:avLst/>
          </a:prstGeom>
          <a:solidFill>
            <a:schemeClr val="lt1"/>
          </a:solidFill>
          <a:ln w="158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1"/>
          <p:cNvSpPr/>
          <p:nvPr/>
        </p:nvSpPr>
        <p:spPr>
          <a:xfrm rot="-1340235">
            <a:off x="16480301" y="38025464"/>
            <a:ext cx="1289074" cy="306612"/>
          </a:xfrm>
          <a:prstGeom prst="rect">
            <a:avLst/>
          </a:prstGeom>
          <a:solidFill>
            <a:schemeClr val="lt1">
              <a:alpha val="0"/>
            </a:schemeClr>
          </a:solidFill>
          <a:ln w="381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Google Shape;185;p1"/>
          <p:cNvSpPr/>
          <p:nvPr/>
        </p:nvSpPr>
        <p:spPr>
          <a:xfrm rot="815531">
            <a:off x="11558471" y="38685067"/>
            <a:ext cx="1053404" cy="303340"/>
          </a:xfrm>
          <a:prstGeom prst="rect">
            <a:avLst/>
          </a:prstGeom>
          <a:solidFill>
            <a:schemeClr val="lt1">
              <a:alpha val="0"/>
            </a:schemeClr>
          </a:solidFill>
          <a:ln w="38100" cap="flat" cmpd="sng">
            <a:solidFill>
              <a:srgbClr val="C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p1"/>
          <p:cNvSpPr/>
          <p:nvPr/>
        </p:nvSpPr>
        <p:spPr>
          <a:xfrm>
            <a:off x="10884097" y="40184323"/>
            <a:ext cx="952671" cy="306612"/>
          </a:xfrm>
          <a:prstGeom prst="rect">
            <a:avLst/>
          </a:prstGeom>
          <a:solidFill>
            <a:schemeClr val="lt1">
              <a:alpha val="0"/>
            </a:schemeClr>
          </a:solidFill>
          <a:ln w="381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1"/>
          <p:cNvSpPr/>
          <p:nvPr/>
        </p:nvSpPr>
        <p:spPr>
          <a:xfrm>
            <a:off x="10940878" y="40585055"/>
            <a:ext cx="839106" cy="306612"/>
          </a:xfrm>
          <a:prstGeom prst="rect">
            <a:avLst/>
          </a:prstGeom>
          <a:solidFill>
            <a:schemeClr val="lt1">
              <a:alpha val="0"/>
            </a:schemeClr>
          </a:solidFill>
          <a:ln w="38100" cap="flat" cmpd="sng">
            <a:solidFill>
              <a:srgbClr val="C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p1"/>
          <p:cNvSpPr/>
          <p:nvPr/>
        </p:nvSpPr>
        <p:spPr>
          <a:xfrm>
            <a:off x="17627533" y="39401606"/>
            <a:ext cx="716296" cy="306612"/>
          </a:xfrm>
          <a:prstGeom prst="rect">
            <a:avLst/>
          </a:prstGeom>
          <a:solidFill>
            <a:schemeClr val="lt1">
              <a:alpha val="0"/>
            </a:schemeClr>
          </a:solidFill>
          <a:ln w="38100" cap="flat" cmpd="sng">
            <a:solidFill>
              <a:srgbClr val="00B0F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89" name="Google Shape;189;p1"/>
          <p:cNvCxnSpPr/>
          <p:nvPr/>
        </p:nvCxnSpPr>
        <p:spPr>
          <a:xfrm rot="10800000">
            <a:off x="13535978" y="36942245"/>
            <a:ext cx="0" cy="377363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90" name="Google Shape;190;p1"/>
          <p:cNvCxnSpPr/>
          <p:nvPr/>
        </p:nvCxnSpPr>
        <p:spPr>
          <a:xfrm rot="10800000">
            <a:off x="12027096" y="37696971"/>
            <a:ext cx="160142" cy="365451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91" name="Google Shape;191;p1"/>
          <p:cNvSpPr txBox="1"/>
          <p:nvPr/>
        </p:nvSpPr>
        <p:spPr>
          <a:xfrm>
            <a:off x="11755042" y="37356520"/>
            <a:ext cx="40908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000" b="1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M</a:t>
            </a:r>
            <a:endParaRPr/>
          </a:p>
        </p:txBody>
      </p:sp>
      <p:cxnSp>
        <p:nvCxnSpPr>
          <p:cNvPr id="192" name="Google Shape;192;p1"/>
          <p:cNvCxnSpPr/>
          <p:nvPr/>
        </p:nvCxnSpPr>
        <p:spPr>
          <a:xfrm rot="10800000">
            <a:off x="11569257" y="36277376"/>
            <a:ext cx="0" cy="1977445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93" name="Google Shape;193;p1"/>
          <p:cNvCxnSpPr/>
          <p:nvPr/>
        </p:nvCxnSpPr>
        <p:spPr>
          <a:xfrm>
            <a:off x="11401053" y="36270236"/>
            <a:ext cx="168205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94" name="Google Shape;194;p1"/>
          <p:cNvCxnSpPr/>
          <p:nvPr/>
        </p:nvCxnSpPr>
        <p:spPr>
          <a:xfrm>
            <a:off x="11398676" y="36574893"/>
            <a:ext cx="168205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95" name="Google Shape;195;p1"/>
          <p:cNvSpPr txBox="1"/>
          <p:nvPr/>
        </p:nvSpPr>
        <p:spPr>
          <a:xfrm>
            <a:off x="9439399" y="36068440"/>
            <a:ext cx="2395977" cy="422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Katablepharidaceae</a:t>
            </a:r>
            <a:endParaRPr/>
          </a:p>
        </p:txBody>
      </p:sp>
      <p:sp>
        <p:nvSpPr>
          <p:cNvPr id="196" name="Google Shape;196;p1"/>
          <p:cNvSpPr txBox="1"/>
          <p:nvPr/>
        </p:nvSpPr>
        <p:spPr>
          <a:xfrm>
            <a:off x="10446788" y="36368483"/>
            <a:ext cx="1177695" cy="422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Roombia</a:t>
            </a:r>
            <a:endParaRPr/>
          </a:p>
        </p:txBody>
      </p:sp>
      <p:cxnSp>
        <p:nvCxnSpPr>
          <p:cNvPr id="197" name="Google Shape;197;p1"/>
          <p:cNvCxnSpPr/>
          <p:nvPr/>
        </p:nvCxnSpPr>
        <p:spPr>
          <a:xfrm>
            <a:off x="9334638" y="36272133"/>
            <a:ext cx="168205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98" name="Google Shape;198;p1"/>
          <p:cNvCxnSpPr/>
          <p:nvPr/>
        </p:nvCxnSpPr>
        <p:spPr>
          <a:xfrm rot="10800000">
            <a:off x="9338665" y="35919835"/>
            <a:ext cx="0" cy="737004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99" name="Google Shape;199;p1"/>
          <p:cNvCxnSpPr/>
          <p:nvPr/>
        </p:nvCxnSpPr>
        <p:spPr>
          <a:xfrm>
            <a:off x="9180048" y="35919835"/>
            <a:ext cx="168205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00" name="Google Shape;200;p1"/>
          <p:cNvCxnSpPr/>
          <p:nvPr/>
        </p:nvCxnSpPr>
        <p:spPr>
          <a:xfrm>
            <a:off x="9157167" y="36275101"/>
            <a:ext cx="168205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01" name="Google Shape;201;p1"/>
          <p:cNvCxnSpPr/>
          <p:nvPr/>
        </p:nvCxnSpPr>
        <p:spPr>
          <a:xfrm>
            <a:off x="9166433" y="36656839"/>
            <a:ext cx="168205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02" name="Google Shape;202;p1"/>
          <p:cNvSpPr txBox="1"/>
          <p:nvPr/>
        </p:nvSpPr>
        <p:spPr>
          <a:xfrm>
            <a:off x="8360054" y="35706286"/>
            <a:ext cx="988669" cy="422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Hatena</a:t>
            </a:r>
            <a:endParaRPr/>
          </a:p>
        </p:txBody>
      </p:sp>
      <p:sp>
        <p:nvSpPr>
          <p:cNvPr id="203" name="Google Shape;203;p1"/>
          <p:cNvSpPr txBox="1"/>
          <p:nvPr/>
        </p:nvSpPr>
        <p:spPr>
          <a:xfrm>
            <a:off x="7772998" y="36068440"/>
            <a:ext cx="1703480" cy="422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Katablepharis</a:t>
            </a:r>
            <a:endParaRPr/>
          </a:p>
        </p:txBody>
      </p:sp>
      <p:sp>
        <p:nvSpPr>
          <p:cNvPr id="204" name="Google Shape;204;p1"/>
          <p:cNvSpPr txBox="1"/>
          <p:nvPr/>
        </p:nvSpPr>
        <p:spPr>
          <a:xfrm>
            <a:off x="7796876" y="36444002"/>
            <a:ext cx="1668983" cy="422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Leucocryptos</a:t>
            </a:r>
            <a:endParaRPr/>
          </a:p>
        </p:txBody>
      </p:sp>
      <p:sp>
        <p:nvSpPr>
          <p:cNvPr id="205" name="Google Shape;205;p1"/>
          <p:cNvSpPr txBox="1"/>
          <p:nvPr/>
        </p:nvSpPr>
        <p:spPr>
          <a:xfrm>
            <a:off x="10135385" y="36353445"/>
            <a:ext cx="40908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000" b="1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M</a:t>
            </a:r>
            <a:endParaRPr/>
          </a:p>
        </p:txBody>
      </p:sp>
      <p:sp>
        <p:nvSpPr>
          <p:cNvPr id="206" name="Google Shape;206;p1"/>
          <p:cNvSpPr/>
          <p:nvPr/>
        </p:nvSpPr>
        <p:spPr>
          <a:xfrm>
            <a:off x="8037969" y="35819763"/>
            <a:ext cx="285848" cy="184666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07" name="Google Shape;207;p1"/>
          <p:cNvCxnSpPr/>
          <p:nvPr/>
        </p:nvCxnSpPr>
        <p:spPr>
          <a:xfrm rot="10800000">
            <a:off x="10864531" y="38791352"/>
            <a:ext cx="376335" cy="410185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08" name="Google Shape;208;p1"/>
          <p:cNvCxnSpPr/>
          <p:nvPr/>
        </p:nvCxnSpPr>
        <p:spPr>
          <a:xfrm rot="10800000">
            <a:off x="10864530" y="37182602"/>
            <a:ext cx="0" cy="1620977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09" name="Google Shape;209;p1"/>
          <p:cNvSpPr txBox="1"/>
          <p:nvPr/>
        </p:nvSpPr>
        <p:spPr>
          <a:xfrm>
            <a:off x="9012946" y="36984602"/>
            <a:ext cx="2084738" cy="422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Meringosphaera </a:t>
            </a:r>
            <a:endParaRPr/>
          </a:p>
        </p:txBody>
      </p:sp>
      <p:cxnSp>
        <p:nvCxnSpPr>
          <p:cNvPr id="210" name="Google Shape;210;p1"/>
          <p:cNvCxnSpPr/>
          <p:nvPr/>
        </p:nvCxnSpPr>
        <p:spPr>
          <a:xfrm>
            <a:off x="10696326" y="37198585"/>
            <a:ext cx="168205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11" name="Google Shape;211;p1"/>
          <p:cNvCxnSpPr/>
          <p:nvPr/>
        </p:nvCxnSpPr>
        <p:spPr>
          <a:xfrm>
            <a:off x="10696326" y="37519291"/>
            <a:ext cx="168205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12" name="Google Shape;212;p1"/>
          <p:cNvCxnSpPr/>
          <p:nvPr/>
        </p:nvCxnSpPr>
        <p:spPr>
          <a:xfrm>
            <a:off x="10701064" y="37879695"/>
            <a:ext cx="168205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13" name="Google Shape;213;p1"/>
          <p:cNvCxnSpPr/>
          <p:nvPr/>
        </p:nvCxnSpPr>
        <p:spPr>
          <a:xfrm>
            <a:off x="10684891" y="38254820"/>
            <a:ext cx="168205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14" name="Google Shape;214;p1"/>
          <p:cNvSpPr txBox="1"/>
          <p:nvPr/>
        </p:nvSpPr>
        <p:spPr>
          <a:xfrm>
            <a:off x="8810404" y="37326208"/>
            <a:ext cx="2399631" cy="422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Panacanthocystida  </a:t>
            </a:r>
            <a:endParaRPr/>
          </a:p>
        </p:txBody>
      </p:sp>
      <p:sp>
        <p:nvSpPr>
          <p:cNvPr id="215" name="Google Shape;215;p1"/>
          <p:cNvSpPr txBox="1"/>
          <p:nvPr/>
        </p:nvSpPr>
        <p:spPr>
          <a:xfrm>
            <a:off x="9409194" y="37671771"/>
            <a:ext cx="1631985" cy="422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Pterocystida </a:t>
            </a:r>
            <a:endParaRPr/>
          </a:p>
        </p:txBody>
      </p:sp>
      <p:sp>
        <p:nvSpPr>
          <p:cNvPr id="216" name="Google Shape;216;p1"/>
          <p:cNvSpPr txBox="1"/>
          <p:nvPr/>
        </p:nvSpPr>
        <p:spPr>
          <a:xfrm>
            <a:off x="9380483" y="38034728"/>
            <a:ext cx="1375031" cy="7534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Spiculophrys </a:t>
            </a:r>
            <a:endParaRPr/>
          </a:p>
        </p:txBody>
      </p:sp>
      <p:sp>
        <p:nvSpPr>
          <p:cNvPr id="217" name="Google Shape;217;p1"/>
          <p:cNvSpPr/>
          <p:nvPr/>
        </p:nvSpPr>
        <p:spPr>
          <a:xfrm>
            <a:off x="10614180" y="40994881"/>
            <a:ext cx="1140863" cy="255347"/>
          </a:xfrm>
          <a:prstGeom prst="rect">
            <a:avLst/>
          </a:prstGeom>
          <a:solidFill>
            <a:schemeClr val="lt1">
              <a:alpha val="0"/>
            </a:schemeClr>
          </a:solidFill>
          <a:ln w="38100" cap="flat" cmpd="sng">
            <a:solidFill>
              <a:srgbClr val="C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1"/>
          <p:cNvSpPr/>
          <p:nvPr/>
        </p:nvSpPr>
        <p:spPr>
          <a:xfrm>
            <a:off x="14545692" y="34680454"/>
            <a:ext cx="285848" cy="184666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Google Shape;219;p1"/>
          <p:cNvSpPr/>
          <p:nvPr/>
        </p:nvSpPr>
        <p:spPr>
          <a:xfrm>
            <a:off x="14912902" y="35925482"/>
            <a:ext cx="285848" cy="184666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" name="Google Shape;220;p1"/>
          <p:cNvSpPr/>
          <p:nvPr/>
        </p:nvSpPr>
        <p:spPr>
          <a:xfrm>
            <a:off x="18305093" y="34086407"/>
            <a:ext cx="285848" cy="184666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21" name="Google Shape;221;p1"/>
          <p:cNvCxnSpPr/>
          <p:nvPr/>
        </p:nvCxnSpPr>
        <p:spPr>
          <a:xfrm>
            <a:off x="16557032" y="31383809"/>
            <a:ext cx="844609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22" name="Google Shape;222;p1"/>
          <p:cNvCxnSpPr/>
          <p:nvPr/>
        </p:nvCxnSpPr>
        <p:spPr>
          <a:xfrm>
            <a:off x="17232121" y="30987705"/>
            <a:ext cx="0" cy="1080451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23" name="Google Shape;223;p1"/>
          <p:cNvCxnSpPr/>
          <p:nvPr/>
        </p:nvCxnSpPr>
        <p:spPr>
          <a:xfrm>
            <a:off x="17233436" y="30987704"/>
            <a:ext cx="168205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24" name="Google Shape;224;p1"/>
          <p:cNvCxnSpPr/>
          <p:nvPr/>
        </p:nvCxnSpPr>
        <p:spPr>
          <a:xfrm>
            <a:off x="17231100" y="31724137"/>
            <a:ext cx="170541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25" name="Google Shape;225;p1"/>
          <p:cNvCxnSpPr/>
          <p:nvPr/>
        </p:nvCxnSpPr>
        <p:spPr>
          <a:xfrm>
            <a:off x="17233436" y="32067037"/>
            <a:ext cx="168205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26" name="Google Shape;226;p1"/>
          <p:cNvSpPr txBox="1"/>
          <p:nvPr/>
        </p:nvSpPr>
        <p:spPr>
          <a:xfrm>
            <a:off x="17368567" y="30809281"/>
            <a:ext cx="1460593" cy="422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Euglenozoa</a:t>
            </a:r>
            <a:endParaRPr/>
          </a:p>
        </p:txBody>
      </p:sp>
      <p:sp>
        <p:nvSpPr>
          <p:cNvPr id="227" name="Google Shape;227;p1"/>
          <p:cNvSpPr txBox="1"/>
          <p:nvPr/>
        </p:nvSpPr>
        <p:spPr>
          <a:xfrm>
            <a:off x="17356275" y="31198471"/>
            <a:ext cx="1833322" cy="422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Heterolobosea</a:t>
            </a:r>
            <a:endParaRPr/>
          </a:p>
        </p:txBody>
      </p:sp>
      <p:sp>
        <p:nvSpPr>
          <p:cNvPr id="228" name="Google Shape;228;p1"/>
          <p:cNvSpPr txBox="1"/>
          <p:nvPr/>
        </p:nvSpPr>
        <p:spPr>
          <a:xfrm>
            <a:off x="17356275" y="31534032"/>
            <a:ext cx="1148391" cy="422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Jakobida</a:t>
            </a:r>
            <a:endParaRPr/>
          </a:p>
        </p:txBody>
      </p:sp>
      <p:sp>
        <p:nvSpPr>
          <p:cNvPr id="229" name="Google Shape;229;p1"/>
          <p:cNvSpPr txBox="1"/>
          <p:nvPr/>
        </p:nvSpPr>
        <p:spPr>
          <a:xfrm>
            <a:off x="17356275" y="31868452"/>
            <a:ext cx="2215607" cy="422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Tsukubamonadida</a:t>
            </a:r>
            <a:endParaRPr/>
          </a:p>
        </p:txBody>
      </p:sp>
      <p:cxnSp>
        <p:nvCxnSpPr>
          <p:cNvPr id="230" name="Google Shape;230;p1"/>
          <p:cNvCxnSpPr/>
          <p:nvPr/>
        </p:nvCxnSpPr>
        <p:spPr>
          <a:xfrm>
            <a:off x="18566246" y="31015266"/>
            <a:ext cx="667632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31" name="Google Shape;231;p1"/>
          <p:cNvCxnSpPr/>
          <p:nvPr/>
        </p:nvCxnSpPr>
        <p:spPr>
          <a:xfrm>
            <a:off x="19204414" y="29961047"/>
            <a:ext cx="0" cy="1055985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32" name="Google Shape;232;p1"/>
          <p:cNvCxnSpPr/>
          <p:nvPr/>
        </p:nvCxnSpPr>
        <p:spPr>
          <a:xfrm>
            <a:off x="19229922" y="31016001"/>
            <a:ext cx="170541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33" name="Google Shape;233;p1"/>
          <p:cNvCxnSpPr/>
          <p:nvPr/>
        </p:nvCxnSpPr>
        <p:spPr>
          <a:xfrm>
            <a:off x="19222302" y="30330201"/>
            <a:ext cx="170541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34" name="Google Shape;234;p1"/>
          <p:cNvCxnSpPr/>
          <p:nvPr/>
        </p:nvCxnSpPr>
        <p:spPr>
          <a:xfrm>
            <a:off x="19219654" y="29960326"/>
            <a:ext cx="170541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35" name="Google Shape;235;p1"/>
          <p:cNvSpPr txBox="1"/>
          <p:nvPr/>
        </p:nvSpPr>
        <p:spPr>
          <a:xfrm>
            <a:off x="19388998" y="29760054"/>
            <a:ext cx="1747594" cy="422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Diplonemidae</a:t>
            </a:r>
            <a:endParaRPr/>
          </a:p>
        </p:txBody>
      </p:sp>
      <p:sp>
        <p:nvSpPr>
          <p:cNvPr id="236" name="Google Shape;236;p1"/>
          <p:cNvSpPr txBox="1"/>
          <p:nvPr/>
        </p:nvSpPr>
        <p:spPr>
          <a:xfrm>
            <a:off x="19373127" y="30141118"/>
            <a:ext cx="1276311" cy="422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Euglenida</a:t>
            </a:r>
            <a:endParaRPr/>
          </a:p>
        </p:txBody>
      </p:sp>
      <p:sp>
        <p:nvSpPr>
          <p:cNvPr id="237" name="Google Shape;237;p1"/>
          <p:cNvSpPr txBox="1"/>
          <p:nvPr/>
        </p:nvSpPr>
        <p:spPr>
          <a:xfrm>
            <a:off x="19373127" y="30484802"/>
            <a:ext cx="1708545" cy="422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Kinetoplastea</a:t>
            </a:r>
            <a:endParaRPr/>
          </a:p>
        </p:txBody>
      </p:sp>
      <p:sp>
        <p:nvSpPr>
          <p:cNvPr id="238" name="Google Shape;238;p1"/>
          <p:cNvSpPr txBox="1"/>
          <p:nvPr/>
        </p:nvSpPr>
        <p:spPr>
          <a:xfrm>
            <a:off x="19384187" y="30837520"/>
            <a:ext cx="1578189" cy="422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Symbiontida</a:t>
            </a:r>
            <a:endParaRPr/>
          </a:p>
        </p:txBody>
      </p:sp>
      <p:sp>
        <p:nvSpPr>
          <p:cNvPr id="239" name="Google Shape;239;p1"/>
          <p:cNvSpPr/>
          <p:nvPr/>
        </p:nvSpPr>
        <p:spPr>
          <a:xfrm>
            <a:off x="20482286" y="30254025"/>
            <a:ext cx="285848" cy="184666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1"/>
          <p:cNvSpPr txBox="1"/>
          <p:nvPr/>
        </p:nvSpPr>
        <p:spPr>
          <a:xfrm>
            <a:off x="20721549" y="29770474"/>
            <a:ext cx="40908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000" b="1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M</a:t>
            </a:r>
            <a:endParaRPr/>
          </a:p>
        </p:txBody>
      </p:sp>
      <p:sp>
        <p:nvSpPr>
          <p:cNvPr id="241" name="Google Shape;241;p1"/>
          <p:cNvSpPr txBox="1"/>
          <p:nvPr/>
        </p:nvSpPr>
        <p:spPr>
          <a:xfrm>
            <a:off x="20601598" y="30826657"/>
            <a:ext cx="40908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000" b="1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M</a:t>
            </a:r>
            <a:endParaRPr/>
          </a:p>
        </p:txBody>
      </p:sp>
      <p:cxnSp>
        <p:nvCxnSpPr>
          <p:cNvPr id="242" name="Google Shape;242;p1"/>
          <p:cNvCxnSpPr/>
          <p:nvPr/>
        </p:nvCxnSpPr>
        <p:spPr>
          <a:xfrm>
            <a:off x="20814434" y="30686037"/>
            <a:ext cx="365103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43" name="Google Shape;243;p1"/>
          <p:cNvCxnSpPr/>
          <p:nvPr/>
        </p:nvCxnSpPr>
        <p:spPr>
          <a:xfrm>
            <a:off x="21162261" y="30245152"/>
            <a:ext cx="0" cy="43104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44" name="Google Shape;244;p1"/>
          <p:cNvCxnSpPr/>
          <p:nvPr/>
        </p:nvCxnSpPr>
        <p:spPr>
          <a:xfrm>
            <a:off x="21162261" y="30245152"/>
            <a:ext cx="170541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45" name="Google Shape;245;p1"/>
          <p:cNvCxnSpPr/>
          <p:nvPr/>
        </p:nvCxnSpPr>
        <p:spPr>
          <a:xfrm>
            <a:off x="21162261" y="30685808"/>
            <a:ext cx="170541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46" name="Google Shape;246;p1"/>
          <p:cNvSpPr txBox="1"/>
          <p:nvPr/>
        </p:nvSpPr>
        <p:spPr>
          <a:xfrm>
            <a:off x="21306495" y="30090967"/>
            <a:ext cx="200522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Metakinetoplastina</a:t>
            </a:r>
            <a:endParaRPr/>
          </a:p>
        </p:txBody>
      </p:sp>
      <p:sp>
        <p:nvSpPr>
          <p:cNvPr id="247" name="Google Shape;247;p1"/>
          <p:cNvSpPr txBox="1"/>
          <p:nvPr/>
        </p:nvSpPr>
        <p:spPr>
          <a:xfrm>
            <a:off x="21306495" y="30496440"/>
            <a:ext cx="182601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Prokinetoplastina</a:t>
            </a:r>
            <a:endParaRPr/>
          </a:p>
        </p:txBody>
      </p:sp>
      <p:sp>
        <p:nvSpPr>
          <p:cNvPr id="248" name="Google Shape;248;p1"/>
          <p:cNvSpPr/>
          <p:nvPr/>
        </p:nvSpPr>
        <p:spPr>
          <a:xfrm>
            <a:off x="23307093" y="30198930"/>
            <a:ext cx="285848" cy="184666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" name="Google Shape;249;p1"/>
          <p:cNvSpPr/>
          <p:nvPr/>
        </p:nvSpPr>
        <p:spPr>
          <a:xfrm>
            <a:off x="23094750" y="30575382"/>
            <a:ext cx="212343" cy="211447"/>
          </a:xfrm>
          <a:prstGeom prst="flowChartOr">
            <a:avLst/>
          </a:prstGeom>
          <a:solidFill>
            <a:schemeClr val="lt1"/>
          </a:solidFill>
          <a:ln w="158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50" name="Google Shape;250;p1"/>
          <p:cNvCxnSpPr/>
          <p:nvPr/>
        </p:nvCxnSpPr>
        <p:spPr>
          <a:xfrm>
            <a:off x="18321487" y="31736260"/>
            <a:ext cx="901346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51" name="Google Shape;251;p1"/>
          <p:cNvCxnSpPr/>
          <p:nvPr/>
        </p:nvCxnSpPr>
        <p:spPr>
          <a:xfrm>
            <a:off x="19230478" y="31747936"/>
            <a:ext cx="0" cy="54829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52" name="Google Shape;252;p1"/>
          <p:cNvCxnSpPr/>
          <p:nvPr/>
        </p:nvCxnSpPr>
        <p:spPr>
          <a:xfrm>
            <a:off x="19239411" y="32296226"/>
            <a:ext cx="170541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53" name="Google Shape;253;p1"/>
          <p:cNvCxnSpPr/>
          <p:nvPr/>
        </p:nvCxnSpPr>
        <p:spPr>
          <a:xfrm>
            <a:off x="19239411" y="31997300"/>
            <a:ext cx="170541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54" name="Google Shape;254;p1"/>
          <p:cNvCxnSpPr/>
          <p:nvPr/>
        </p:nvCxnSpPr>
        <p:spPr>
          <a:xfrm>
            <a:off x="19239411" y="31740962"/>
            <a:ext cx="170541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55" name="Google Shape;255;p1"/>
          <p:cNvSpPr txBox="1"/>
          <p:nvPr/>
        </p:nvSpPr>
        <p:spPr>
          <a:xfrm>
            <a:off x="19384378" y="32104763"/>
            <a:ext cx="1152880" cy="422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Ophirina</a:t>
            </a:r>
            <a:endParaRPr/>
          </a:p>
        </p:txBody>
      </p:sp>
      <p:sp>
        <p:nvSpPr>
          <p:cNvPr id="256" name="Google Shape;256;p1"/>
          <p:cNvSpPr txBox="1"/>
          <p:nvPr/>
        </p:nvSpPr>
        <p:spPr>
          <a:xfrm>
            <a:off x="19388129" y="31812635"/>
            <a:ext cx="112787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Histionina</a:t>
            </a:r>
            <a:endParaRPr/>
          </a:p>
        </p:txBody>
      </p:sp>
      <p:sp>
        <p:nvSpPr>
          <p:cNvPr id="257" name="Google Shape;257;p1"/>
          <p:cNvSpPr txBox="1"/>
          <p:nvPr/>
        </p:nvSpPr>
        <p:spPr>
          <a:xfrm>
            <a:off x="19384378" y="31537518"/>
            <a:ext cx="1425390" cy="422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Andalucina</a:t>
            </a:r>
            <a:endParaRPr/>
          </a:p>
        </p:txBody>
      </p:sp>
      <p:sp>
        <p:nvSpPr>
          <p:cNvPr id="258" name="Google Shape;258;p1"/>
          <p:cNvSpPr/>
          <p:nvPr/>
        </p:nvSpPr>
        <p:spPr>
          <a:xfrm>
            <a:off x="20454079" y="31913893"/>
            <a:ext cx="285848" cy="184666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59" name="Google Shape;259;p1"/>
          <p:cNvCxnSpPr/>
          <p:nvPr/>
        </p:nvCxnSpPr>
        <p:spPr>
          <a:xfrm>
            <a:off x="21139830" y="30973899"/>
            <a:ext cx="18181" cy="1819007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60" name="Google Shape;260;p1"/>
          <p:cNvCxnSpPr/>
          <p:nvPr/>
        </p:nvCxnSpPr>
        <p:spPr>
          <a:xfrm>
            <a:off x="21139830" y="30977664"/>
            <a:ext cx="170541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61" name="Google Shape;261;p1"/>
          <p:cNvCxnSpPr/>
          <p:nvPr/>
        </p:nvCxnSpPr>
        <p:spPr>
          <a:xfrm>
            <a:off x="21139830" y="31409289"/>
            <a:ext cx="170541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62" name="Google Shape;262;p1"/>
          <p:cNvCxnSpPr/>
          <p:nvPr/>
        </p:nvCxnSpPr>
        <p:spPr>
          <a:xfrm>
            <a:off x="21148458" y="32428105"/>
            <a:ext cx="170541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63" name="Google Shape;263;p1"/>
          <p:cNvCxnSpPr/>
          <p:nvPr/>
        </p:nvCxnSpPr>
        <p:spPr>
          <a:xfrm>
            <a:off x="21148459" y="31749255"/>
            <a:ext cx="170541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64" name="Google Shape;264;p1"/>
          <p:cNvCxnSpPr/>
          <p:nvPr/>
        </p:nvCxnSpPr>
        <p:spPr>
          <a:xfrm>
            <a:off x="21130106" y="32077050"/>
            <a:ext cx="170541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65" name="Google Shape;265;p1"/>
          <p:cNvCxnSpPr/>
          <p:nvPr/>
        </p:nvCxnSpPr>
        <p:spPr>
          <a:xfrm>
            <a:off x="21150045" y="32802185"/>
            <a:ext cx="170541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66" name="Google Shape;266;p1"/>
          <p:cNvSpPr txBox="1"/>
          <p:nvPr/>
        </p:nvSpPr>
        <p:spPr>
          <a:xfrm>
            <a:off x="21311098" y="30794048"/>
            <a:ext cx="937629" cy="422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Aurem</a:t>
            </a:r>
            <a:endParaRPr/>
          </a:p>
        </p:txBody>
      </p:sp>
      <p:sp>
        <p:nvSpPr>
          <p:cNvPr id="267" name="Google Shape;267;p1"/>
          <p:cNvSpPr txBox="1"/>
          <p:nvPr/>
        </p:nvSpPr>
        <p:spPr>
          <a:xfrm>
            <a:off x="21283693" y="31209942"/>
            <a:ext cx="1320746" cy="422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Creneidae</a:t>
            </a:r>
            <a:endParaRPr/>
          </a:p>
        </p:txBody>
      </p:sp>
      <p:sp>
        <p:nvSpPr>
          <p:cNvPr id="268" name="Google Shape;268;p1"/>
          <p:cNvSpPr txBox="1"/>
          <p:nvPr/>
        </p:nvSpPr>
        <p:spPr>
          <a:xfrm>
            <a:off x="21283693" y="31560432"/>
            <a:ext cx="2160656" cy="422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Pharyngomonada</a:t>
            </a:r>
            <a:endParaRPr/>
          </a:p>
        </p:txBody>
      </p:sp>
      <p:sp>
        <p:nvSpPr>
          <p:cNvPr id="269" name="Google Shape;269;p1"/>
          <p:cNvSpPr txBox="1"/>
          <p:nvPr/>
        </p:nvSpPr>
        <p:spPr>
          <a:xfrm>
            <a:off x="21292306" y="31883402"/>
            <a:ext cx="1864806" cy="422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Schizopyrenida</a:t>
            </a:r>
            <a:endParaRPr/>
          </a:p>
        </p:txBody>
      </p:sp>
      <p:sp>
        <p:nvSpPr>
          <p:cNvPr id="270" name="Google Shape;270;p1"/>
          <p:cNvSpPr txBox="1"/>
          <p:nvPr/>
        </p:nvSpPr>
        <p:spPr>
          <a:xfrm>
            <a:off x="21261719" y="32221461"/>
            <a:ext cx="1315232" cy="422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Tetramitia</a:t>
            </a:r>
            <a:endParaRPr/>
          </a:p>
        </p:txBody>
      </p:sp>
      <p:sp>
        <p:nvSpPr>
          <p:cNvPr id="271" name="Google Shape;271;p1"/>
          <p:cNvSpPr txBox="1"/>
          <p:nvPr/>
        </p:nvSpPr>
        <p:spPr>
          <a:xfrm>
            <a:off x="21255055" y="32586857"/>
            <a:ext cx="1764201" cy="422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Tulamoebidae</a:t>
            </a:r>
            <a:endParaRPr/>
          </a:p>
        </p:txBody>
      </p:sp>
      <p:sp>
        <p:nvSpPr>
          <p:cNvPr id="272" name="Google Shape;272;p1"/>
          <p:cNvSpPr txBox="1"/>
          <p:nvPr/>
        </p:nvSpPr>
        <p:spPr>
          <a:xfrm>
            <a:off x="22009725" y="30812419"/>
            <a:ext cx="40908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000" b="1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M</a:t>
            </a:r>
            <a:endParaRPr/>
          </a:p>
        </p:txBody>
      </p:sp>
      <p:sp>
        <p:nvSpPr>
          <p:cNvPr id="273" name="Google Shape;273;p1"/>
          <p:cNvSpPr txBox="1"/>
          <p:nvPr/>
        </p:nvSpPr>
        <p:spPr>
          <a:xfrm>
            <a:off x="22633630" y="32584052"/>
            <a:ext cx="40908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000" b="1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M</a:t>
            </a:r>
            <a:endParaRPr/>
          </a:p>
        </p:txBody>
      </p:sp>
      <p:sp>
        <p:nvSpPr>
          <p:cNvPr id="274" name="Google Shape;274;p1"/>
          <p:cNvSpPr txBox="1"/>
          <p:nvPr/>
        </p:nvSpPr>
        <p:spPr>
          <a:xfrm>
            <a:off x="22304936" y="31211032"/>
            <a:ext cx="40908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000" b="1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M</a:t>
            </a:r>
            <a:endParaRPr/>
          </a:p>
        </p:txBody>
      </p:sp>
      <p:sp>
        <p:nvSpPr>
          <p:cNvPr id="275" name="Google Shape;275;p1"/>
          <p:cNvSpPr txBox="1"/>
          <p:nvPr/>
        </p:nvSpPr>
        <p:spPr>
          <a:xfrm>
            <a:off x="22977308" y="31553164"/>
            <a:ext cx="40908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000" b="1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M</a:t>
            </a:r>
            <a:endParaRPr/>
          </a:p>
        </p:txBody>
      </p:sp>
      <p:cxnSp>
        <p:nvCxnSpPr>
          <p:cNvPr id="276" name="Google Shape;276;p1"/>
          <p:cNvCxnSpPr/>
          <p:nvPr/>
        </p:nvCxnSpPr>
        <p:spPr>
          <a:xfrm>
            <a:off x="22339386" y="32442863"/>
            <a:ext cx="764966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77" name="Google Shape;277;p1"/>
          <p:cNvCxnSpPr/>
          <p:nvPr/>
        </p:nvCxnSpPr>
        <p:spPr>
          <a:xfrm>
            <a:off x="23105262" y="32170666"/>
            <a:ext cx="170541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78" name="Google Shape;278;p1"/>
          <p:cNvCxnSpPr/>
          <p:nvPr/>
        </p:nvCxnSpPr>
        <p:spPr>
          <a:xfrm>
            <a:off x="23110025" y="32170667"/>
            <a:ext cx="0" cy="544395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79" name="Google Shape;279;p1"/>
          <p:cNvCxnSpPr/>
          <p:nvPr/>
        </p:nvCxnSpPr>
        <p:spPr>
          <a:xfrm>
            <a:off x="23095282" y="32442863"/>
            <a:ext cx="170541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80" name="Google Shape;280;p1"/>
          <p:cNvCxnSpPr/>
          <p:nvPr/>
        </p:nvCxnSpPr>
        <p:spPr>
          <a:xfrm>
            <a:off x="23104352" y="32715061"/>
            <a:ext cx="170541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81" name="Google Shape;281;p1"/>
          <p:cNvSpPr txBox="1"/>
          <p:nvPr/>
        </p:nvSpPr>
        <p:spPr>
          <a:xfrm>
            <a:off x="23218024" y="32250643"/>
            <a:ext cx="2339679" cy="422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Neovahlkampfiidae</a:t>
            </a:r>
            <a:endParaRPr/>
          </a:p>
        </p:txBody>
      </p:sp>
      <p:sp>
        <p:nvSpPr>
          <p:cNvPr id="282" name="Google Shape;282;p1"/>
          <p:cNvSpPr txBox="1"/>
          <p:nvPr/>
        </p:nvSpPr>
        <p:spPr>
          <a:xfrm>
            <a:off x="23213508" y="31978838"/>
            <a:ext cx="1574021" cy="422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Eutetramitia</a:t>
            </a:r>
            <a:endParaRPr/>
          </a:p>
        </p:txBody>
      </p:sp>
      <p:sp>
        <p:nvSpPr>
          <p:cNvPr id="283" name="Google Shape;283;p1"/>
          <p:cNvSpPr txBox="1"/>
          <p:nvPr/>
        </p:nvSpPr>
        <p:spPr>
          <a:xfrm>
            <a:off x="23213508" y="32522448"/>
            <a:ext cx="1754006" cy="422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Selenaionidae</a:t>
            </a:r>
            <a:endParaRPr/>
          </a:p>
        </p:txBody>
      </p:sp>
      <p:cxnSp>
        <p:nvCxnSpPr>
          <p:cNvPr id="284" name="Google Shape;284;p1"/>
          <p:cNvCxnSpPr/>
          <p:nvPr/>
        </p:nvCxnSpPr>
        <p:spPr>
          <a:xfrm rot="10800000" flipH="1">
            <a:off x="24677239" y="32731052"/>
            <a:ext cx="386606" cy="1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85" name="Google Shape;285;p1"/>
          <p:cNvCxnSpPr/>
          <p:nvPr/>
        </p:nvCxnSpPr>
        <p:spPr>
          <a:xfrm>
            <a:off x="25049641" y="32731053"/>
            <a:ext cx="0" cy="313913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86" name="Google Shape;286;p1"/>
          <p:cNvCxnSpPr/>
          <p:nvPr/>
        </p:nvCxnSpPr>
        <p:spPr>
          <a:xfrm>
            <a:off x="25064984" y="32724701"/>
            <a:ext cx="170541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87" name="Google Shape;287;p1"/>
          <p:cNvCxnSpPr/>
          <p:nvPr/>
        </p:nvCxnSpPr>
        <p:spPr>
          <a:xfrm>
            <a:off x="25048912" y="33044965"/>
            <a:ext cx="170541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88" name="Google Shape;288;p1"/>
          <p:cNvSpPr txBox="1"/>
          <p:nvPr/>
        </p:nvSpPr>
        <p:spPr>
          <a:xfrm>
            <a:off x="25157141" y="32537079"/>
            <a:ext cx="1778051" cy="422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Dactylomonas</a:t>
            </a:r>
            <a:endParaRPr/>
          </a:p>
        </p:txBody>
      </p:sp>
      <p:sp>
        <p:nvSpPr>
          <p:cNvPr id="289" name="Google Shape;289;p1"/>
          <p:cNvSpPr txBox="1"/>
          <p:nvPr/>
        </p:nvSpPr>
        <p:spPr>
          <a:xfrm>
            <a:off x="25184002" y="32869226"/>
            <a:ext cx="1277914" cy="422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Selenaion</a:t>
            </a:r>
            <a:endParaRPr/>
          </a:p>
        </p:txBody>
      </p:sp>
      <p:sp>
        <p:nvSpPr>
          <p:cNvPr id="290" name="Google Shape;290;p1"/>
          <p:cNvSpPr txBox="1"/>
          <p:nvPr/>
        </p:nvSpPr>
        <p:spPr>
          <a:xfrm>
            <a:off x="25102131" y="32250246"/>
            <a:ext cx="40908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000" b="1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M</a:t>
            </a:r>
            <a:endParaRPr/>
          </a:p>
        </p:txBody>
      </p:sp>
      <p:sp>
        <p:nvSpPr>
          <p:cNvPr id="291" name="Google Shape;291;p1"/>
          <p:cNvSpPr/>
          <p:nvPr/>
        </p:nvSpPr>
        <p:spPr>
          <a:xfrm>
            <a:off x="26694071" y="32664810"/>
            <a:ext cx="285848" cy="184666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2" name="Google Shape;292;p1"/>
          <p:cNvSpPr txBox="1"/>
          <p:nvPr/>
        </p:nvSpPr>
        <p:spPr>
          <a:xfrm>
            <a:off x="26147532" y="32876928"/>
            <a:ext cx="40908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000" b="1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M</a:t>
            </a:r>
            <a:endParaRPr/>
          </a:p>
        </p:txBody>
      </p:sp>
      <p:cxnSp>
        <p:nvCxnSpPr>
          <p:cNvPr id="293" name="Google Shape;293;p1"/>
          <p:cNvCxnSpPr/>
          <p:nvPr/>
        </p:nvCxnSpPr>
        <p:spPr>
          <a:xfrm rot="10800000" flipH="1">
            <a:off x="24483936" y="32195104"/>
            <a:ext cx="386606" cy="1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94" name="Google Shape;294;p1"/>
          <p:cNvCxnSpPr/>
          <p:nvPr/>
        </p:nvCxnSpPr>
        <p:spPr>
          <a:xfrm>
            <a:off x="24817339" y="29370228"/>
            <a:ext cx="34813" cy="2839209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95" name="Google Shape;295;p1"/>
          <p:cNvCxnSpPr/>
          <p:nvPr/>
        </p:nvCxnSpPr>
        <p:spPr>
          <a:xfrm>
            <a:off x="24859344" y="32195103"/>
            <a:ext cx="170541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96" name="Google Shape;296;p1"/>
          <p:cNvCxnSpPr/>
          <p:nvPr/>
        </p:nvCxnSpPr>
        <p:spPr>
          <a:xfrm>
            <a:off x="24843061" y="31752292"/>
            <a:ext cx="170541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97" name="Google Shape;297;p1"/>
          <p:cNvCxnSpPr/>
          <p:nvPr/>
        </p:nvCxnSpPr>
        <p:spPr>
          <a:xfrm>
            <a:off x="24834745" y="31409230"/>
            <a:ext cx="170541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98" name="Google Shape;298;p1"/>
          <p:cNvCxnSpPr/>
          <p:nvPr/>
        </p:nvCxnSpPr>
        <p:spPr>
          <a:xfrm>
            <a:off x="24834745" y="30990374"/>
            <a:ext cx="170541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99" name="Google Shape;299;p1"/>
          <p:cNvCxnSpPr/>
          <p:nvPr/>
        </p:nvCxnSpPr>
        <p:spPr>
          <a:xfrm>
            <a:off x="24828322" y="30590808"/>
            <a:ext cx="170541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00" name="Google Shape;300;p1"/>
          <p:cNvCxnSpPr/>
          <p:nvPr/>
        </p:nvCxnSpPr>
        <p:spPr>
          <a:xfrm>
            <a:off x="24843061" y="30201399"/>
            <a:ext cx="148019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01" name="Google Shape;301;p1"/>
          <p:cNvCxnSpPr/>
          <p:nvPr/>
        </p:nvCxnSpPr>
        <p:spPr>
          <a:xfrm>
            <a:off x="24814413" y="29763501"/>
            <a:ext cx="170541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02" name="Google Shape;302;p1"/>
          <p:cNvCxnSpPr/>
          <p:nvPr/>
        </p:nvCxnSpPr>
        <p:spPr>
          <a:xfrm>
            <a:off x="24828323" y="29396766"/>
            <a:ext cx="170541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03" name="Google Shape;303;p1"/>
          <p:cNvSpPr txBox="1"/>
          <p:nvPr/>
        </p:nvSpPr>
        <p:spPr>
          <a:xfrm>
            <a:off x="24961762" y="29189180"/>
            <a:ext cx="1128001" cy="422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Acrasida</a:t>
            </a:r>
            <a:endParaRPr/>
          </a:p>
        </p:txBody>
      </p:sp>
      <p:sp>
        <p:nvSpPr>
          <p:cNvPr id="304" name="Google Shape;304;p1"/>
          <p:cNvSpPr txBox="1"/>
          <p:nvPr/>
        </p:nvSpPr>
        <p:spPr>
          <a:xfrm>
            <a:off x="24990729" y="29570539"/>
            <a:ext cx="1265859" cy="422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Acrasidae</a:t>
            </a:r>
            <a:endParaRPr/>
          </a:p>
        </p:txBody>
      </p:sp>
      <p:sp>
        <p:nvSpPr>
          <p:cNvPr id="305" name="Google Shape;305;p1"/>
          <p:cNvSpPr txBox="1"/>
          <p:nvPr/>
        </p:nvSpPr>
        <p:spPr>
          <a:xfrm>
            <a:off x="24959310" y="30015593"/>
            <a:ext cx="1444626" cy="422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Barbeliidae</a:t>
            </a:r>
            <a:endParaRPr/>
          </a:p>
        </p:txBody>
      </p:sp>
      <p:sp>
        <p:nvSpPr>
          <p:cNvPr id="306" name="Google Shape;306;p1"/>
          <p:cNvSpPr txBox="1"/>
          <p:nvPr/>
        </p:nvSpPr>
        <p:spPr>
          <a:xfrm>
            <a:off x="24953453" y="30390284"/>
            <a:ext cx="1711879" cy="422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Gruberellidae</a:t>
            </a:r>
            <a:endParaRPr/>
          </a:p>
        </p:txBody>
      </p:sp>
      <p:sp>
        <p:nvSpPr>
          <p:cNvPr id="307" name="Google Shape;307;p1"/>
          <p:cNvSpPr txBox="1"/>
          <p:nvPr/>
        </p:nvSpPr>
        <p:spPr>
          <a:xfrm>
            <a:off x="24969699" y="30806951"/>
            <a:ext cx="2282356" cy="422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Percolomonadidae</a:t>
            </a:r>
            <a:endParaRPr/>
          </a:p>
        </p:txBody>
      </p:sp>
      <p:sp>
        <p:nvSpPr>
          <p:cNvPr id="308" name="Google Shape;308;p1"/>
          <p:cNvSpPr txBox="1"/>
          <p:nvPr/>
        </p:nvSpPr>
        <p:spPr>
          <a:xfrm>
            <a:off x="25005286" y="31560948"/>
            <a:ext cx="2433680" cy="422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Stephanopogonidae</a:t>
            </a:r>
            <a:endParaRPr/>
          </a:p>
        </p:txBody>
      </p:sp>
      <p:sp>
        <p:nvSpPr>
          <p:cNvPr id="309" name="Google Shape;309;p1"/>
          <p:cNvSpPr txBox="1"/>
          <p:nvPr/>
        </p:nvSpPr>
        <p:spPr>
          <a:xfrm>
            <a:off x="25004943" y="32007020"/>
            <a:ext cx="1898405" cy="422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Vahlkampfiidae</a:t>
            </a:r>
            <a:endParaRPr/>
          </a:p>
        </p:txBody>
      </p:sp>
      <p:sp>
        <p:nvSpPr>
          <p:cNvPr id="310" name="Google Shape;310;p1"/>
          <p:cNvSpPr txBox="1"/>
          <p:nvPr/>
        </p:nvSpPr>
        <p:spPr>
          <a:xfrm>
            <a:off x="24998863" y="31204975"/>
            <a:ext cx="2418419" cy="422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Psalteriomonadidae</a:t>
            </a:r>
            <a:endParaRPr/>
          </a:p>
        </p:txBody>
      </p:sp>
      <p:sp>
        <p:nvSpPr>
          <p:cNvPr id="311" name="Google Shape;311;p1"/>
          <p:cNvSpPr txBox="1"/>
          <p:nvPr/>
        </p:nvSpPr>
        <p:spPr>
          <a:xfrm>
            <a:off x="27910624" y="31229124"/>
            <a:ext cx="184731" cy="422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2" name="Google Shape;312;p1"/>
          <p:cNvSpPr/>
          <p:nvPr/>
        </p:nvSpPr>
        <p:spPr>
          <a:xfrm>
            <a:off x="27073902" y="31659959"/>
            <a:ext cx="285848" cy="184666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13" name="Google Shape;313;p1"/>
          <p:cNvCxnSpPr/>
          <p:nvPr/>
        </p:nvCxnSpPr>
        <p:spPr>
          <a:xfrm rot="10800000" flipH="1">
            <a:off x="26658175" y="32211767"/>
            <a:ext cx="954160" cy="1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14" name="Google Shape;314;p1"/>
          <p:cNvCxnSpPr/>
          <p:nvPr/>
        </p:nvCxnSpPr>
        <p:spPr>
          <a:xfrm>
            <a:off x="27594227" y="29948168"/>
            <a:ext cx="18109" cy="2270007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15" name="Google Shape;315;p1"/>
          <p:cNvCxnSpPr/>
          <p:nvPr/>
        </p:nvCxnSpPr>
        <p:spPr>
          <a:xfrm>
            <a:off x="27607527" y="32218174"/>
            <a:ext cx="170541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16" name="Google Shape;316;p1"/>
          <p:cNvCxnSpPr/>
          <p:nvPr/>
        </p:nvCxnSpPr>
        <p:spPr>
          <a:xfrm>
            <a:off x="27623640" y="31597877"/>
            <a:ext cx="170541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17" name="Google Shape;317;p1"/>
          <p:cNvCxnSpPr/>
          <p:nvPr/>
        </p:nvCxnSpPr>
        <p:spPr>
          <a:xfrm>
            <a:off x="27615310" y="31229123"/>
            <a:ext cx="170541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18" name="Google Shape;318;p1"/>
          <p:cNvCxnSpPr/>
          <p:nvPr/>
        </p:nvCxnSpPr>
        <p:spPr>
          <a:xfrm>
            <a:off x="27615462" y="31909451"/>
            <a:ext cx="170541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19" name="Google Shape;319;p1"/>
          <p:cNvCxnSpPr/>
          <p:nvPr/>
        </p:nvCxnSpPr>
        <p:spPr>
          <a:xfrm>
            <a:off x="27604010" y="30271243"/>
            <a:ext cx="170541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20" name="Google Shape;320;p1"/>
          <p:cNvCxnSpPr/>
          <p:nvPr/>
        </p:nvCxnSpPr>
        <p:spPr>
          <a:xfrm>
            <a:off x="27616996" y="30903179"/>
            <a:ext cx="170541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21" name="Google Shape;321;p1"/>
          <p:cNvCxnSpPr/>
          <p:nvPr/>
        </p:nvCxnSpPr>
        <p:spPr>
          <a:xfrm>
            <a:off x="27612335" y="30590808"/>
            <a:ext cx="170541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22" name="Google Shape;322;p1"/>
          <p:cNvCxnSpPr/>
          <p:nvPr/>
        </p:nvCxnSpPr>
        <p:spPr>
          <a:xfrm>
            <a:off x="27594227" y="29960845"/>
            <a:ext cx="170541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23" name="Google Shape;323;p1"/>
          <p:cNvSpPr txBox="1"/>
          <p:nvPr/>
        </p:nvSpPr>
        <p:spPr>
          <a:xfrm>
            <a:off x="27742139" y="29765020"/>
            <a:ext cx="2017284" cy="422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Fumarolamoeba</a:t>
            </a:r>
            <a:endParaRPr/>
          </a:p>
        </p:txBody>
      </p:sp>
      <p:sp>
        <p:nvSpPr>
          <p:cNvPr id="324" name="Google Shape;324;p1"/>
          <p:cNvSpPr txBox="1"/>
          <p:nvPr/>
        </p:nvSpPr>
        <p:spPr>
          <a:xfrm>
            <a:off x="27742139" y="30095316"/>
            <a:ext cx="1784015" cy="422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Heteramoeba </a:t>
            </a:r>
            <a:endParaRPr/>
          </a:p>
        </p:txBody>
      </p:sp>
      <p:sp>
        <p:nvSpPr>
          <p:cNvPr id="325" name="Google Shape;325;p1"/>
          <p:cNvSpPr txBox="1"/>
          <p:nvPr/>
        </p:nvSpPr>
        <p:spPr>
          <a:xfrm>
            <a:off x="27745678" y="30406451"/>
            <a:ext cx="1314784" cy="422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Naegleria </a:t>
            </a:r>
            <a:endParaRPr/>
          </a:p>
        </p:txBody>
      </p:sp>
      <p:sp>
        <p:nvSpPr>
          <p:cNvPr id="326" name="Google Shape;326;p1"/>
          <p:cNvSpPr txBox="1"/>
          <p:nvPr/>
        </p:nvSpPr>
        <p:spPr>
          <a:xfrm>
            <a:off x="27737986" y="30724586"/>
            <a:ext cx="2525115" cy="422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Parafumarolamoeba </a:t>
            </a:r>
            <a:endParaRPr/>
          </a:p>
        </p:txBody>
      </p:sp>
      <p:sp>
        <p:nvSpPr>
          <p:cNvPr id="327" name="Google Shape;327;p1"/>
          <p:cNvSpPr txBox="1"/>
          <p:nvPr/>
        </p:nvSpPr>
        <p:spPr>
          <a:xfrm>
            <a:off x="27757799" y="31043028"/>
            <a:ext cx="2082750" cy="422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Paravahlkampfia </a:t>
            </a:r>
            <a:endParaRPr/>
          </a:p>
        </p:txBody>
      </p:sp>
      <p:sp>
        <p:nvSpPr>
          <p:cNvPr id="328" name="Google Shape;328;p1"/>
          <p:cNvSpPr txBox="1"/>
          <p:nvPr/>
        </p:nvSpPr>
        <p:spPr>
          <a:xfrm>
            <a:off x="27764768" y="31392385"/>
            <a:ext cx="1435458" cy="422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Tetramitus </a:t>
            </a:r>
            <a:endParaRPr/>
          </a:p>
        </p:txBody>
      </p:sp>
      <p:sp>
        <p:nvSpPr>
          <p:cNvPr id="329" name="Google Shape;329;p1"/>
          <p:cNvSpPr txBox="1"/>
          <p:nvPr/>
        </p:nvSpPr>
        <p:spPr>
          <a:xfrm>
            <a:off x="27764768" y="31707565"/>
            <a:ext cx="1616276" cy="422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Vahlkampfia </a:t>
            </a:r>
            <a:endParaRPr/>
          </a:p>
        </p:txBody>
      </p:sp>
      <p:sp>
        <p:nvSpPr>
          <p:cNvPr id="330" name="Google Shape;330;p1"/>
          <p:cNvSpPr txBox="1"/>
          <p:nvPr/>
        </p:nvSpPr>
        <p:spPr>
          <a:xfrm>
            <a:off x="27771960" y="32010438"/>
            <a:ext cx="1332416" cy="422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Willaertia </a:t>
            </a:r>
            <a:endParaRPr/>
          </a:p>
        </p:txBody>
      </p:sp>
      <p:sp>
        <p:nvSpPr>
          <p:cNvPr id="331" name="Google Shape;331;p1"/>
          <p:cNvSpPr txBox="1"/>
          <p:nvPr/>
        </p:nvSpPr>
        <p:spPr>
          <a:xfrm>
            <a:off x="29382219" y="29748112"/>
            <a:ext cx="30970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0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E</a:t>
            </a:r>
            <a:endParaRPr/>
          </a:p>
        </p:txBody>
      </p:sp>
      <p:sp>
        <p:nvSpPr>
          <p:cNvPr id="332" name="Google Shape;332;p1"/>
          <p:cNvSpPr txBox="1"/>
          <p:nvPr/>
        </p:nvSpPr>
        <p:spPr>
          <a:xfrm>
            <a:off x="29107761" y="30075828"/>
            <a:ext cx="40908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000" b="1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M</a:t>
            </a:r>
            <a:endParaRPr/>
          </a:p>
        </p:txBody>
      </p:sp>
      <p:sp>
        <p:nvSpPr>
          <p:cNvPr id="333" name="Google Shape;333;p1"/>
          <p:cNvSpPr/>
          <p:nvPr/>
        </p:nvSpPr>
        <p:spPr>
          <a:xfrm>
            <a:off x="28887014" y="30538033"/>
            <a:ext cx="285848" cy="184666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4" name="Google Shape;334;p1"/>
          <p:cNvSpPr/>
          <p:nvPr/>
        </p:nvSpPr>
        <p:spPr>
          <a:xfrm>
            <a:off x="29865679" y="30831498"/>
            <a:ext cx="285848" cy="184666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5" name="Google Shape;335;p1"/>
          <p:cNvSpPr/>
          <p:nvPr/>
        </p:nvSpPr>
        <p:spPr>
          <a:xfrm>
            <a:off x="29099476" y="31822353"/>
            <a:ext cx="285848" cy="184666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6" name="Google Shape;336;p1"/>
          <p:cNvSpPr/>
          <p:nvPr/>
        </p:nvSpPr>
        <p:spPr>
          <a:xfrm>
            <a:off x="29497465" y="31160805"/>
            <a:ext cx="285848" cy="184666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7" name="Google Shape;337;p1"/>
          <p:cNvSpPr txBox="1"/>
          <p:nvPr/>
        </p:nvSpPr>
        <p:spPr>
          <a:xfrm>
            <a:off x="28759685" y="32018119"/>
            <a:ext cx="30970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0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E</a:t>
            </a:r>
            <a:endParaRPr/>
          </a:p>
        </p:txBody>
      </p:sp>
      <p:sp>
        <p:nvSpPr>
          <p:cNvPr id="338" name="Google Shape;338;p1"/>
          <p:cNvSpPr/>
          <p:nvPr/>
        </p:nvSpPr>
        <p:spPr>
          <a:xfrm>
            <a:off x="28973135" y="31505544"/>
            <a:ext cx="285848" cy="184666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9" name="Google Shape;339;p1"/>
          <p:cNvSpPr/>
          <p:nvPr/>
        </p:nvSpPr>
        <p:spPr>
          <a:xfrm>
            <a:off x="27047089" y="31331359"/>
            <a:ext cx="285848" cy="184666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0" name="Google Shape;340;p1"/>
          <p:cNvSpPr txBox="1"/>
          <p:nvPr/>
        </p:nvSpPr>
        <p:spPr>
          <a:xfrm>
            <a:off x="26086906" y="30000096"/>
            <a:ext cx="40908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000" b="1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M</a:t>
            </a:r>
            <a:endParaRPr/>
          </a:p>
        </p:txBody>
      </p:sp>
      <p:cxnSp>
        <p:nvCxnSpPr>
          <p:cNvPr id="341" name="Google Shape;341;p1"/>
          <p:cNvCxnSpPr/>
          <p:nvPr/>
        </p:nvCxnSpPr>
        <p:spPr>
          <a:xfrm rot="10800000" flipH="1">
            <a:off x="22232409" y="37089791"/>
            <a:ext cx="386606" cy="1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42" name="Google Shape;342;p1"/>
          <p:cNvCxnSpPr/>
          <p:nvPr/>
        </p:nvCxnSpPr>
        <p:spPr>
          <a:xfrm flipH="1">
            <a:off x="22463351" y="36678589"/>
            <a:ext cx="5078" cy="421851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43" name="Google Shape;343;p1"/>
          <p:cNvCxnSpPr/>
          <p:nvPr/>
        </p:nvCxnSpPr>
        <p:spPr>
          <a:xfrm>
            <a:off x="22463352" y="36670461"/>
            <a:ext cx="168205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44" name="Google Shape;344;p1"/>
          <p:cNvCxnSpPr/>
          <p:nvPr/>
        </p:nvCxnSpPr>
        <p:spPr>
          <a:xfrm>
            <a:off x="22463352" y="37088693"/>
            <a:ext cx="168205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45" name="Google Shape;345;p1"/>
          <p:cNvSpPr txBox="1"/>
          <p:nvPr/>
        </p:nvSpPr>
        <p:spPr>
          <a:xfrm>
            <a:off x="22613988" y="36475347"/>
            <a:ext cx="1707455" cy="422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Acanthoecida</a:t>
            </a:r>
            <a:endParaRPr/>
          </a:p>
        </p:txBody>
      </p:sp>
      <p:sp>
        <p:nvSpPr>
          <p:cNvPr id="346" name="Google Shape;346;p1"/>
          <p:cNvSpPr txBox="1"/>
          <p:nvPr/>
        </p:nvSpPr>
        <p:spPr>
          <a:xfrm>
            <a:off x="22580813" y="36915902"/>
            <a:ext cx="1426160" cy="422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Craspedida</a:t>
            </a:r>
            <a:endParaRPr/>
          </a:p>
        </p:txBody>
      </p:sp>
      <p:sp>
        <p:nvSpPr>
          <p:cNvPr id="347" name="Google Shape;347;p1"/>
          <p:cNvSpPr/>
          <p:nvPr/>
        </p:nvSpPr>
        <p:spPr>
          <a:xfrm>
            <a:off x="23807182" y="36989591"/>
            <a:ext cx="285848" cy="184666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8" name="Google Shape;348;p1"/>
          <p:cNvSpPr/>
          <p:nvPr/>
        </p:nvSpPr>
        <p:spPr>
          <a:xfrm>
            <a:off x="18167262" y="35013850"/>
            <a:ext cx="285848" cy="184666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9" name="Google Shape;349;p1"/>
          <p:cNvSpPr/>
          <p:nvPr/>
        </p:nvSpPr>
        <p:spPr>
          <a:xfrm>
            <a:off x="8531042" y="37429845"/>
            <a:ext cx="285848" cy="184666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0" name="Google Shape;350;p1"/>
          <p:cNvSpPr txBox="1"/>
          <p:nvPr/>
        </p:nvSpPr>
        <p:spPr>
          <a:xfrm>
            <a:off x="493189" y="15114071"/>
            <a:ext cx="1502142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Cryptophyta</a:t>
            </a:r>
            <a:endParaRPr/>
          </a:p>
        </p:txBody>
      </p:sp>
      <p:cxnSp>
        <p:nvCxnSpPr>
          <p:cNvPr id="351" name="Google Shape;351;p1"/>
          <p:cNvCxnSpPr/>
          <p:nvPr/>
        </p:nvCxnSpPr>
        <p:spPr>
          <a:xfrm>
            <a:off x="1954870" y="15285097"/>
            <a:ext cx="296538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52" name="Google Shape;352;p1"/>
          <p:cNvCxnSpPr/>
          <p:nvPr/>
        </p:nvCxnSpPr>
        <p:spPr>
          <a:xfrm>
            <a:off x="2269512" y="14921878"/>
            <a:ext cx="0" cy="1080451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53" name="Google Shape;353;p1"/>
          <p:cNvCxnSpPr/>
          <p:nvPr/>
        </p:nvCxnSpPr>
        <p:spPr>
          <a:xfrm>
            <a:off x="2269512" y="14921877"/>
            <a:ext cx="168205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54" name="Google Shape;354;p1"/>
          <p:cNvCxnSpPr/>
          <p:nvPr/>
        </p:nvCxnSpPr>
        <p:spPr>
          <a:xfrm>
            <a:off x="2251408" y="15285097"/>
            <a:ext cx="168205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55" name="Google Shape;355;p1"/>
          <p:cNvCxnSpPr/>
          <p:nvPr/>
        </p:nvCxnSpPr>
        <p:spPr>
          <a:xfrm>
            <a:off x="2265984" y="15627997"/>
            <a:ext cx="168205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56" name="Google Shape;356;p1"/>
          <p:cNvCxnSpPr/>
          <p:nvPr/>
        </p:nvCxnSpPr>
        <p:spPr>
          <a:xfrm>
            <a:off x="2265984" y="15999008"/>
            <a:ext cx="168205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57" name="Google Shape;357;p1"/>
          <p:cNvSpPr txBox="1"/>
          <p:nvPr/>
        </p:nvSpPr>
        <p:spPr>
          <a:xfrm>
            <a:off x="2450135" y="14737212"/>
            <a:ext cx="2158604" cy="422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Cryptomonadales</a:t>
            </a:r>
            <a:endParaRPr/>
          </a:p>
        </p:txBody>
      </p:sp>
      <p:sp>
        <p:nvSpPr>
          <p:cNvPr id="358" name="Google Shape;358;p1"/>
          <p:cNvSpPr txBox="1"/>
          <p:nvPr/>
        </p:nvSpPr>
        <p:spPr>
          <a:xfrm>
            <a:off x="2432096" y="15089839"/>
            <a:ext cx="2268250" cy="422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Cyathomonadacea</a:t>
            </a:r>
            <a:endParaRPr/>
          </a:p>
        </p:txBody>
      </p:sp>
      <p:sp>
        <p:nvSpPr>
          <p:cNvPr id="359" name="Google Shape;359;p1"/>
          <p:cNvSpPr txBox="1"/>
          <p:nvPr/>
        </p:nvSpPr>
        <p:spPr>
          <a:xfrm>
            <a:off x="2450135" y="15432215"/>
            <a:ext cx="2199192" cy="422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Pyrenomonadales</a:t>
            </a:r>
            <a:endParaRPr/>
          </a:p>
        </p:txBody>
      </p:sp>
      <p:sp>
        <p:nvSpPr>
          <p:cNvPr id="360" name="Google Shape;360;p1"/>
          <p:cNvSpPr txBox="1"/>
          <p:nvPr/>
        </p:nvSpPr>
        <p:spPr>
          <a:xfrm>
            <a:off x="2437444" y="15774627"/>
            <a:ext cx="982128" cy="422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Urgorri</a:t>
            </a:r>
            <a:endParaRPr/>
          </a:p>
        </p:txBody>
      </p:sp>
      <p:sp>
        <p:nvSpPr>
          <p:cNvPr id="361" name="Google Shape;361;p1"/>
          <p:cNvSpPr txBox="1"/>
          <p:nvPr/>
        </p:nvSpPr>
        <p:spPr>
          <a:xfrm>
            <a:off x="3176595" y="15754853"/>
            <a:ext cx="40908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000" b="1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M</a:t>
            </a:r>
            <a:endParaRPr/>
          </a:p>
        </p:txBody>
      </p:sp>
      <p:cxnSp>
        <p:nvCxnSpPr>
          <p:cNvPr id="362" name="Google Shape;362;p1"/>
          <p:cNvCxnSpPr/>
          <p:nvPr/>
        </p:nvCxnSpPr>
        <p:spPr>
          <a:xfrm rot="10800000" flipH="1">
            <a:off x="4313157" y="14836288"/>
            <a:ext cx="576615" cy="1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63" name="Google Shape;363;p1"/>
          <p:cNvCxnSpPr/>
          <p:nvPr/>
        </p:nvCxnSpPr>
        <p:spPr>
          <a:xfrm>
            <a:off x="4705575" y="14143085"/>
            <a:ext cx="0" cy="709785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64" name="Google Shape;364;p1"/>
          <p:cNvCxnSpPr/>
          <p:nvPr/>
        </p:nvCxnSpPr>
        <p:spPr>
          <a:xfrm>
            <a:off x="4705751" y="14839560"/>
            <a:ext cx="168205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65" name="Google Shape;365;p1"/>
          <p:cNvCxnSpPr/>
          <p:nvPr/>
        </p:nvCxnSpPr>
        <p:spPr>
          <a:xfrm>
            <a:off x="4705751" y="14497976"/>
            <a:ext cx="168205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66" name="Google Shape;366;p1"/>
          <p:cNvCxnSpPr/>
          <p:nvPr/>
        </p:nvCxnSpPr>
        <p:spPr>
          <a:xfrm>
            <a:off x="4705751" y="14143084"/>
            <a:ext cx="168205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67" name="Google Shape;367;p1"/>
          <p:cNvSpPr txBox="1"/>
          <p:nvPr/>
        </p:nvSpPr>
        <p:spPr>
          <a:xfrm>
            <a:off x="4883643" y="13965482"/>
            <a:ext cx="1752916" cy="422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Baffinellaceae</a:t>
            </a:r>
            <a:endParaRPr/>
          </a:p>
        </p:txBody>
      </p:sp>
      <p:sp>
        <p:nvSpPr>
          <p:cNvPr id="368" name="Google Shape;368;p1"/>
          <p:cNvSpPr txBox="1"/>
          <p:nvPr/>
        </p:nvSpPr>
        <p:spPr>
          <a:xfrm>
            <a:off x="4871935" y="14291023"/>
            <a:ext cx="2375009" cy="422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Cryptomonadaceae</a:t>
            </a:r>
            <a:endParaRPr/>
          </a:p>
        </p:txBody>
      </p:sp>
      <p:sp>
        <p:nvSpPr>
          <p:cNvPr id="369" name="Google Shape;369;p1"/>
          <p:cNvSpPr txBox="1"/>
          <p:nvPr/>
        </p:nvSpPr>
        <p:spPr>
          <a:xfrm>
            <a:off x="4871935" y="14633337"/>
            <a:ext cx="2165978" cy="422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Hemiselmidaceae</a:t>
            </a:r>
            <a:endParaRPr/>
          </a:p>
        </p:txBody>
      </p:sp>
      <p:sp>
        <p:nvSpPr>
          <p:cNvPr id="370" name="Google Shape;370;p1"/>
          <p:cNvSpPr txBox="1"/>
          <p:nvPr/>
        </p:nvSpPr>
        <p:spPr>
          <a:xfrm>
            <a:off x="6272216" y="13953107"/>
            <a:ext cx="40908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000" b="1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M</a:t>
            </a:r>
            <a:endParaRPr/>
          </a:p>
        </p:txBody>
      </p:sp>
      <p:sp>
        <p:nvSpPr>
          <p:cNvPr id="371" name="Google Shape;371;p1"/>
          <p:cNvSpPr/>
          <p:nvPr/>
        </p:nvSpPr>
        <p:spPr>
          <a:xfrm>
            <a:off x="6765834" y="14746011"/>
            <a:ext cx="360000" cy="184666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72" name="Google Shape;372;p1"/>
          <p:cNvCxnSpPr/>
          <p:nvPr/>
        </p:nvCxnSpPr>
        <p:spPr>
          <a:xfrm rot="10800000" flipH="1">
            <a:off x="6810716" y="14485009"/>
            <a:ext cx="635112" cy="1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73" name="Google Shape;373;p1"/>
          <p:cNvCxnSpPr/>
          <p:nvPr/>
        </p:nvCxnSpPr>
        <p:spPr>
          <a:xfrm>
            <a:off x="7253935" y="14180518"/>
            <a:ext cx="0" cy="129398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74" name="Google Shape;374;p1"/>
          <p:cNvCxnSpPr/>
          <p:nvPr/>
        </p:nvCxnSpPr>
        <p:spPr>
          <a:xfrm>
            <a:off x="7254618" y="14180518"/>
            <a:ext cx="168205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75" name="Google Shape;375;p1"/>
          <p:cNvCxnSpPr/>
          <p:nvPr/>
        </p:nvCxnSpPr>
        <p:spPr>
          <a:xfrm>
            <a:off x="7266972" y="14494843"/>
            <a:ext cx="168205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76" name="Google Shape;376;p1"/>
          <p:cNvCxnSpPr/>
          <p:nvPr/>
        </p:nvCxnSpPr>
        <p:spPr>
          <a:xfrm>
            <a:off x="7265587" y="14798479"/>
            <a:ext cx="168205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77" name="Google Shape;377;p1"/>
          <p:cNvCxnSpPr/>
          <p:nvPr/>
        </p:nvCxnSpPr>
        <p:spPr>
          <a:xfrm>
            <a:off x="7254618" y="15130104"/>
            <a:ext cx="168205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78" name="Google Shape;378;p1"/>
          <p:cNvCxnSpPr/>
          <p:nvPr/>
        </p:nvCxnSpPr>
        <p:spPr>
          <a:xfrm>
            <a:off x="7254618" y="15474028"/>
            <a:ext cx="168205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79" name="Google Shape;379;p1"/>
          <p:cNvSpPr txBox="1"/>
          <p:nvPr/>
        </p:nvSpPr>
        <p:spPr>
          <a:xfrm>
            <a:off x="7403400" y="13988828"/>
            <a:ext cx="1495922" cy="422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Chilomonas</a:t>
            </a:r>
            <a:endParaRPr/>
          </a:p>
        </p:txBody>
      </p:sp>
      <p:sp>
        <p:nvSpPr>
          <p:cNvPr id="380" name="Google Shape;380;p1"/>
          <p:cNvSpPr txBox="1"/>
          <p:nvPr/>
        </p:nvSpPr>
        <p:spPr>
          <a:xfrm>
            <a:off x="7403400" y="14303374"/>
            <a:ext cx="1669688" cy="422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Cryptochloris</a:t>
            </a:r>
            <a:endParaRPr/>
          </a:p>
        </p:txBody>
      </p:sp>
      <p:sp>
        <p:nvSpPr>
          <p:cNvPr id="381" name="Google Shape;381;p1"/>
          <p:cNvSpPr txBox="1"/>
          <p:nvPr/>
        </p:nvSpPr>
        <p:spPr>
          <a:xfrm>
            <a:off x="7422823" y="14600730"/>
            <a:ext cx="1682512" cy="422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Cryptomonas</a:t>
            </a:r>
            <a:endParaRPr/>
          </a:p>
        </p:txBody>
      </p:sp>
      <p:sp>
        <p:nvSpPr>
          <p:cNvPr id="382" name="Google Shape;382;p1"/>
          <p:cNvSpPr txBox="1"/>
          <p:nvPr/>
        </p:nvSpPr>
        <p:spPr>
          <a:xfrm>
            <a:off x="7413819" y="14945230"/>
            <a:ext cx="1608133" cy="422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Plagiomonas</a:t>
            </a:r>
            <a:endParaRPr/>
          </a:p>
        </p:txBody>
      </p:sp>
      <p:sp>
        <p:nvSpPr>
          <p:cNvPr id="383" name="Google Shape;383;p1"/>
          <p:cNvSpPr txBox="1"/>
          <p:nvPr/>
        </p:nvSpPr>
        <p:spPr>
          <a:xfrm>
            <a:off x="7411759" y="15296940"/>
            <a:ext cx="1556836" cy="422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Plagioselmis</a:t>
            </a:r>
            <a:endParaRPr/>
          </a:p>
        </p:txBody>
      </p:sp>
      <p:sp>
        <p:nvSpPr>
          <p:cNvPr id="384" name="Google Shape;384;p1"/>
          <p:cNvSpPr/>
          <p:nvPr/>
        </p:nvSpPr>
        <p:spPr>
          <a:xfrm>
            <a:off x="8706660" y="14093169"/>
            <a:ext cx="360000" cy="184666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5" name="Google Shape;385;p1"/>
          <p:cNvSpPr txBox="1"/>
          <p:nvPr/>
        </p:nvSpPr>
        <p:spPr>
          <a:xfrm>
            <a:off x="8703313" y="14289612"/>
            <a:ext cx="40908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000" b="1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M</a:t>
            </a:r>
            <a:endParaRPr/>
          </a:p>
        </p:txBody>
      </p:sp>
      <p:sp>
        <p:nvSpPr>
          <p:cNvPr id="386" name="Google Shape;386;p1"/>
          <p:cNvSpPr txBox="1"/>
          <p:nvPr/>
        </p:nvSpPr>
        <p:spPr>
          <a:xfrm>
            <a:off x="8685583" y="14938407"/>
            <a:ext cx="40908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000" b="1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M</a:t>
            </a:r>
            <a:endParaRPr/>
          </a:p>
        </p:txBody>
      </p:sp>
      <p:sp>
        <p:nvSpPr>
          <p:cNvPr id="387" name="Google Shape;387;p1"/>
          <p:cNvSpPr txBox="1"/>
          <p:nvPr/>
        </p:nvSpPr>
        <p:spPr>
          <a:xfrm>
            <a:off x="8625342" y="15282694"/>
            <a:ext cx="40908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000" b="1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M</a:t>
            </a:r>
            <a:endParaRPr/>
          </a:p>
        </p:txBody>
      </p:sp>
      <p:sp>
        <p:nvSpPr>
          <p:cNvPr id="388" name="Google Shape;388;p1"/>
          <p:cNvSpPr/>
          <p:nvPr/>
        </p:nvSpPr>
        <p:spPr>
          <a:xfrm>
            <a:off x="8831483" y="14702751"/>
            <a:ext cx="360000" cy="184666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89" name="Google Shape;389;p1"/>
          <p:cNvCxnSpPr/>
          <p:nvPr/>
        </p:nvCxnSpPr>
        <p:spPr>
          <a:xfrm>
            <a:off x="4290191" y="15285099"/>
            <a:ext cx="415384" cy="1803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90" name="Google Shape;390;p1"/>
          <p:cNvCxnSpPr/>
          <p:nvPr/>
        </p:nvCxnSpPr>
        <p:spPr>
          <a:xfrm>
            <a:off x="4705575" y="15085042"/>
            <a:ext cx="0" cy="37706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91" name="Google Shape;391;p1"/>
          <p:cNvCxnSpPr/>
          <p:nvPr/>
        </p:nvCxnSpPr>
        <p:spPr>
          <a:xfrm>
            <a:off x="4703281" y="15447974"/>
            <a:ext cx="168205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92" name="Google Shape;392;p1"/>
          <p:cNvCxnSpPr/>
          <p:nvPr/>
        </p:nvCxnSpPr>
        <p:spPr>
          <a:xfrm>
            <a:off x="4703281" y="15085042"/>
            <a:ext cx="168205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93" name="Google Shape;393;p1"/>
          <p:cNvSpPr txBox="1"/>
          <p:nvPr/>
        </p:nvSpPr>
        <p:spPr>
          <a:xfrm>
            <a:off x="4852735" y="14920951"/>
            <a:ext cx="2297424" cy="422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Goniomonadaceae</a:t>
            </a:r>
            <a:endParaRPr/>
          </a:p>
        </p:txBody>
      </p:sp>
      <p:sp>
        <p:nvSpPr>
          <p:cNvPr id="394" name="Google Shape;394;p1"/>
          <p:cNvSpPr txBox="1"/>
          <p:nvPr/>
        </p:nvSpPr>
        <p:spPr>
          <a:xfrm>
            <a:off x="4835829" y="15255407"/>
            <a:ext cx="1354858" cy="422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Hemiarma</a:t>
            </a:r>
            <a:endParaRPr/>
          </a:p>
        </p:txBody>
      </p:sp>
      <p:sp>
        <p:nvSpPr>
          <p:cNvPr id="395" name="Google Shape;395;p1"/>
          <p:cNvSpPr txBox="1"/>
          <p:nvPr/>
        </p:nvSpPr>
        <p:spPr>
          <a:xfrm>
            <a:off x="5862183" y="15248873"/>
            <a:ext cx="40908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000" b="1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M</a:t>
            </a:r>
            <a:endParaRPr/>
          </a:p>
        </p:txBody>
      </p:sp>
      <p:sp>
        <p:nvSpPr>
          <p:cNvPr id="396" name="Google Shape;396;p1"/>
          <p:cNvSpPr/>
          <p:nvPr/>
        </p:nvSpPr>
        <p:spPr>
          <a:xfrm>
            <a:off x="6763747" y="15021497"/>
            <a:ext cx="360000" cy="184666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97" name="Google Shape;397;p1"/>
          <p:cNvCxnSpPr/>
          <p:nvPr/>
        </p:nvCxnSpPr>
        <p:spPr>
          <a:xfrm>
            <a:off x="4282309" y="15672233"/>
            <a:ext cx="493163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98" name="Google Shape;398;p1"/>
          <p:cNvCxnSpPr/>
          <p:nvPr/>
        </p:nvCxnSpPr>
        <p:spPr>
          <a:xfrm>
            <a:off x="4684231" y="15670247"/>
            <a:ext cx="0" cy="709785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99" name="Google Shape;399;p1"/>
          <p:cNvCxnSpPr/>
          <p:nvPr/>
        </p:nvCxnSpPr>
        <p:spPr>
          <a:xfrm>
            <a:off x="4684231" y="15667478"/>
            <a:ext cx="168205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00" name="Google Shape;400;p1"/>
          <p:cNvCxnSpPr/>
          <p:nvPr/>
        </p:nvCxnSpPr>
        <p:spPr>
          <a:xfrm>
            <a:off x="4684231" y="16025138"/>
            <a:ext cx="168205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01" name="Google Shape;401;p1"/>
          <p:cNvCxnSpPr/>
          <p:nvPr/>
        </p:nvCxnSpPr>
        <p:spPr>
          <a:xfrm>
            <a:off x="4684231" y="16380031"/>
            <a:ext cx="168205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02" name="Google Shape;402;p1"/>
          <p:cNvSpPr txBox="1"/>
          <p:nvPr/>
        </p:nvSpPr>
        <p:spPr>
          <a:xfrm>
            <a:off x="4842832" y="15530524"/>
            <a:ext cx="2301015" cy="422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Chroomonadaceae</a:t>
            </a:r>
            <a:endParaRPr/>
          </a:p>
        </p:txBody>
      </p:sp>
      <p:sp>
        <p:nvSpPr>
          <p:cNvPr id="403" name="Google Shape;403;p1"/>
          <p:cNvSpPr txBox="1"/>
          <p:nvPr/>
        </p:nvSpPr>
        <p:spPr>
          <a:xfrm>
            <a:off x="4834000" y="15873501"/>
            <a:ext cx="1996124" cy="422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Geminigeraceae</a:t>
            </a:r>
            <a:endParaRPr/>
          </a:p>
        </p:txBody>
      </p:sp>
      <p:sp>
        <p:nvSpPr>
          <p:cNvPr id="404" name="Google Shape;404;p1"/>
          <p:cNvSpPr txBox="1"/>
          <p:nvPr/>
        </p:nvSpPr>
        <p:spPr>
          <a:xfrm>
            <a:off x="4854029" y="16214600"/>
            <a:ext cx="2132700" cy="422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Pyromonadaceae</a:t>
            </a:r>
            <a:endParaRPr/>
          </a:p>
        </p:txBody>
      </p:sp>
      <p:cxnSp>
        <p:nvCxnSpPr>
          <p:cNvPr id="405" name="Google Shape;405;p1"/>
          <p:cNvCxnSpPr/>
          <p:nvPr/>
        </p:nvCxnSpPr>
        <p:spPr>
          <a:xfrm>
            <a:off x="6696771" y="15726174"/>
            <a:ext cx="574251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06" name="Google Shape;406;p1"/>
          <p:cNvCxnSpPr/>
          <p:nvPr/>
        </p:nvCxnSpPr>
        <p:spPr>
          <a:xfrm>
            <a:off x="7172732" y="15726200"/>
            <a:ext cx="0" cy="709785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07" name="Google Shape;407;p1"/>
          <p:cNvCxnSpPr/>
          <p:nvPr/>
        </p:nvCxnSpPr>
        <p:spPr>
          <a:xfrm>
            <a:off x="7172732" y="15723431"/>
            <a:ext cx="168205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08" name="Google Shape;408;p1"/>
          <p:cNvCxnSpPr/>
          <p:nvPr/>
        </p:nvCxnSpPr>
        <p:spPr>
          <a:xfrm>
            <a:off x="7172732" y="16081091"/>
            <a:ext cx="168205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09" name="Google Shape;409;p1"/>
          <p:cNvCxnSpPr/>
          <p:nvPr/>
        </p:nvCxnSpPr>
        <p:spPr>
          <a:xfrm>
            <a:off x="7172732" y="16435984"/>
            <a:ext cx="168205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10" name="Google Shape;410;p1"/>
          <p:cNvSpPr txBox="1"/>
          <p:nvPr/>
        </p:nvSpPr>
        <p:spPr>
          <a:xfrm>
            <a:off x="7313960" y="15560860"/>
            <a:ext cx="1608517" cy="422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Chroomonas</a:t>
            </a:r>
            <a:endParaRPr/>
          </a:p>
        </p:txBody>
      </p:sp>
      <p:sp>
        <p:nvSpPr>
          <p:cNvPr id="411" name="Google Shape;411;p1"/>
          <p:cNvSpPr txBox="1"/>
          <p:nvPr/>
        </p:nvSpPr>
        <p:spPr>
          <a:xfrm>
            <a:off x="7300106" y="15894983"/>
            <a:ext cx="1507079" cy="422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Falcomonas</a:t>
            </a:r>
            <a:endParaRPr/>
          </a:p>
        </p:txBody>
      </p:sp>
      <p:sp>
        <p:nvSpPr>
          <p:cNvPr id="412" name="Google Shape;412;p1"/>
          <p:cNvSpPr txBox="1"/>
          <p:nvPr/>
        </p:nvSpPr>
        <p:spPr>
          <a:xfrm>
            <a:off x="7299070" y="16219157"/>
            <a:ext cx="1038874" cy="422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Komma</a:t>
            </a:r>
            <a:endParaRPr/>
          </a:p>
        </p:txBody>
      </p:sp>
      <p:sp>
        <p:nvSpPr>
          <p:cNvPr id="413" name="Google Shape;413;p1"/>
          <p:cNvSpPr/>
          <p:nvPr/>
        </p:nvSpPr>
        <p:spPr>
          <a:xfrm>
            <a:off x="8655428" y="15669723"/>
            <a:ext cx="360000" cy="184666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4" name="Google Shape;414;p1"/>
          <p:cNvSpPr txBox="1"/>
          <p:nvPr/>
        </p:nvSpPr>
        <p:spPr>
          <a:xfrm>
            <a:off x="8476147" y="15895664"/>
            <a:ext cx="40908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000" b="1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M</a:t>
            </a:r>
            <a:endParaRPr/>
          </a:p>
        </p:txBody>
      </p:sp>
      <p:sp>
        <p:nvSpPr>
          <p:cNvPr id="415" name="Google Shape;415;p1"/>
          <p:cNvSpPr txBox="1"/>
          <p:nvPr/>
        </p:nvSpPr>
        <p:spPr>
          <a:xfrm>
            <a:off x="8088921" y="16243916"/>
            <a:ext cx="40908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000" b="1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M</a:t>
            </a:r>
            <a:endParaRPr/>
          </a:p>
        </p:txBody>
      </p:sp>
      <p:sp>
        <p:nvSpPr>
          <p:cNvPr id="416" name="Google Shape;416;p1"/>
          <p:cNvSpPr txBox="1"/>
          <p:nvPr/>
        </p:nvSpPr>
        <p:spPr>
          <a:xfrm>
            <a:off x="6394944" y="15868296"/>
            <a:ext cx="40908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000" b="1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M</a:t>
            </a:r>
            <a:endParaRPr/>
          </a:p>
        </p:txBody>
      </p:sp>
      <p:sp>
        <p:nvSpPr>
          <p:cNvPr id="417" name="Google Shape;417;p1"/>
          <p:cNvSpPr txBox="1"/>
          <p:nvPr/>
        </p:nvSpPr>
        <p:spPr>
          <a:xfrm>
            <a:off x="6573008" y="16210473"/>
            <a:ext cx="40908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000" b="1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M</a:t>
            </a:r>
            <a:endParaRPr/>
          </a:p>
        </p:txBody>
      </p:sp>
      <p:sp>
        <p:nvSpPr>
          <p:cNvPr id="418" name="Google Shape;418;p1"/>
          <p:cNvSpPr txBox="1"/>
          <p:nvPr/>
        </p:nvSpPr>
        <p:spPr>
          <a:xfrm>
            <a:off x="618286" y="22944697"/>
            <a:ext cx="1610505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Stramenopila</a:t>
            </a:r>
            <a:endParaRPr/>
          </a:p>
        </p:txBody>
      </p:sp>
      <p:cxnSp>
        <p:nvCxnSpPr>
          <p:cNvPr id="419" name="Google Shape;419;p1"/>
          <p:cNvCxnSpPr/>
          <p:nvPr/>
        </p:nvCxnSpPr>
        <p:spPr>
          <a:xfrm>
            <a:off x="2179587" y="23153490"/>
            <a:ext cx="296538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20" name="Google Shape;420;p1"/>
          <p:cNvCxnSpPr/>
          <p:nvPr/>
        </p:nvCxnSpPr>
        <p:spPr>
          <a:xfrm>
            <a:off x="2476125" y="21491899"/>
            <a:ext cx="0" cy="2357192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21" name="Google Shape;421;p1"/>
          <p:cNvCxnSpPr/>
          <p:nvPr/>
        </p:nvCxnSpPr>
        <p:spPr>
          <a:xfrm>
            <a:off x="2489632" y="22536452"/>
            <a:ext cx="168205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22" name="Google Shape;422;p1"/>
          <p:cNvCxnSpPr/>
          <p:nvPr/>
        </p:nvCxnSpPr>
        <p:spPr>
          <a:xfrm>
            <a:off x="2482936" y="22850777"/>
            <a:ext cx="168205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23" name="Google Shape;423;p1"/>
          <p:cNvCxnSpPr/>
          <p:nvPr/>
        </p:nvCxnSpPr>
        <p:spPr>
          <a:xfrm>
            <a:off x="2481551" y="23154413"/>
            <a:ext cx="168205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24" name="Google Shape;424;p1"/>
          <p:cNvCxnSpPr/>
          <p:nvPr/>
        </p:nvCxnSpPr>
        <p:spPr>
          <a:xfrm>
            <a:off x="2475603" y="23497172"/>
            <a:ext cx="168205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25" name="Google Shape;425;p1"/>
          <p:cNvCxnSpPr/>
          <p:nvPr/>
        </p:nvCxnSpPr>
        <p:spPr>
          <a:xfrm>
            <a:off x="2465226" y="23840413"/>
            <a:ext cx="168205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26" name="Google Shape;426;p1"/>
          <p:cNvCxnSpPr/>
          <p:nvPr/>
        </p:nvCxnSpPr>
        <p:spPr>
          <a:xfrm>
            <a:off x="2488949" y="22193269"/>
            <a:ext cx="168205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27" name="Google Shape;427;p1"/>
          <p:cNvCxnSpPr/>
          <p:nvPr/>
        </p:nvCxnSpPr>
        <p:spPr>
          <a:xfrm>
            <a:off x="2487901" y="21824200"/>
            <a:ext cx="168205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28" name="Google Shape;428;p1"/>
          <p:cNvCxnSpPr/>
          <p:nvPr/>
        </p:nvCxnSpPr>
        <p:spPr>
          <a:xfrm>
            <a:off x="2476581" y="21508107"/>
            <a:ext cx="168205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29" name="Google Shape;429;p1"/>
          <p:cNvSpPr txBox="1"/>
          <p:nvPr/>
        </p:nvSpPr>
        <p:spPr>
          <a:xfrm>
            <a:off x="2635592" y="21307234"/>
            <a:ext cx="1893211" cy="422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Actinophryidae</a:t>
            </a:r>
            <a:endParaRPr/>
          </a:p>
        </p:txBody>
      </p:sp>
      <p:sp>
        <p:nvSpPr>
          <p:cNvPr id="430" name="Google Shape;430;p1"/>
          <p:cNvSpPr txBox="1"/>
          <p:nvPr/>
        </p:nvSpPr>
        <p:spPr>
          <a:xfrm>
            <a:off x="2657154" y="21629634"/>
            <a:ext cx="873124" cy="422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Bigyra</a:t>
            </a:r>
            <a:endParaRPr/>
          </a:p>
        </p:txBody>
      </p:sp>
      <p:sp>
        <p:nvSpPr>
          <p:cNvPr id="431" name="Google Shape;431;p1"/>
          <p:cNvSpPr txBox="1"/>
          <p:nvPr/>
        </p:nvSpPr>
        <p:spPr>
          <a:xfrm>
            <a:off x="2632346" y="21999665"/>
            <a:ext cx="2473882" cy="422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Chrysomerophyceae</a:t>
            </a:r>
            <a:endParaRPr/>
          </a:p>
        </p:txBody>
      </p:sp>
      <p:sp>
        <p:nvSpPr>
          <p:cNvPr id="432" name="Google Shape;432;p1"/>
          <p:cNvSpPr txBox="1"/>
          <p:nvPr/>
        </p:nvSpPr>
        <p:spPr>
          <a:xfrm>
            <a:off x="2641475" y="22352661"/>
            <a:ext cx="1373261" cy="422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Developea</a:t>
            </a:r>
            <a:endParaRPr/>
          </a:p>
        </p:txBody>
      </p:sp>
      <p:sp>
        <p:nvSpPr>
          <p:cNvPr id="433" name="Google Shape;433;p1"/>
          <p:cNvSpPr txBox="1"/>
          <p:nvPr/>
        </p:nvSpPr>
        <p:spPr>
          <a:xfrm>
            <a:off x="2651611" y="22655820"/>
            <a:ext cx="2682914" cy="422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Hypochytridiomycetes</a:t>
            </a:r>
            <a:endParaRPr/>
          </a:p>
        </p:txBody>
      </p:sp>
      <p:sp>
        <p:nvSpPr>
          <p:cNvPr id="434" name="Google Shape;434;p1"/>
          <p:cNvSpPr txBox="1"/>
          <p:nvPr/>
        </p:nvSpPr>
        <p:spPr>
          <a:xfrm>
            <a:off x="2591527" y="23647264"/>
            <a:ext cx="1497205" cy="422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Ochrophyta</a:t>
            </a:r>
            <a:endParaRPr/>
          </a:p>
        </p:txBody>
      </p:sp>
      <p:sp>
        <p:nvSpPr>
          <p:cNvPr id="435" name="Google Shape;435;p1"/>
          <p:cNvSpPr txBox="1"/>
          <p:nvPr/>
        </p:nvSpPr>
        <p:spPr>
          <a:xfrm>
            <a:off x="2629972" y="23323383"/>
            <a:ext cx="1330942" cy="422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Oomycota</a:t>
            </a:r>
            <a:endParaRPr/>
          </a:p>
        </p:txBody>
      </p:sp>
      <p:sp>
        <p:nvSpPr>
          <p:cNvPr id="436" name="Google Shape;436;p1"/>
          <p:cNvSpPr txBox="1"/>
          <p:nvPr/>
        </p:nvSpPr>
        <p:spPr>
          <a:xfrm>
            <a:off x="2647473" y="22988127"/>
            <a:ext cx="1380634" cy="422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Pirsoniales</a:t>
            </a:r>
            <a:endParaRPr/>
          </a:p>
        </p:txBody>
      </p:sp>
      <p:sp>
        <p:nvSpPr>
          <p:cNvPr id="437" name="Google Shape;437;p1"/>
          <p:cNvSpPr/>
          <p:nvPr/>
        </p:nvSpPr>
        <p:spPr>
          <a:xfrm>
            <a:off x="4891720" y="22749952"/>
            <a:ext cx="212343" cy="211447"/>
          </a:xfrm>
          <a:prstGeom prst="flowChartOr">
            <a:avLst/>
          </a:prstGeom>
          <a:solidFill>
            <a:schemeClr val="lt1"/>
          </a:solidFill>
          <a:ln w="158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8" name="Google Shape;438;p1"/>
          <p:cNvSpPr txBox="1"/>
          <p:nvPr/>
        </p:nvSpPr>
        <p:spPr>
          <a:xfrm>
            <a:off x="4621123" y="21974330"/>
            <a:ext cx="40908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000" b="1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M</a:t>
            </a:r>
            <a:endParaRPr/>
          </a:p>
        </p:txBody>
      </p:sp>
      <p:sp>
        <p:nvSpPr>
          <p:cNvPr id="439" name="Google Shape;439;p1"/>
          <p:cNvSpPr txBox="1"/>
          <p:nvPr/>
        </p:nvSpPr>
        <p:spPr>
          <a:xfrm>
            <a:off x="3725145" y="22336811"/>
            <a:ext cx="40908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000" b="1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M</a:t>
            </a:r>
            <a:endParaRPr/>
          </a:p>
        </p:txBody>
      </p:sp>
      <p:sp>
        <p:nvSpPr>
          <p:cNvPr id="440" name="Google Shape;440;p1"/>
          <p:cNvSpPr txBox="1"/>
          <p:nvPr/>
        </p:nvSpPr>
        <p:spPr>
          <a:xfrm>
            <a:off x="3696514" y="22985330"/>
            <a:ext cx="40908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000" b="1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M</a:t>
            </a:r>
            <a:endParaRPr/>
          </a:p>
        </p:txBody>
      </p:sp>
      <p:cxnSp>
        <p:nvCxnSpPr>
          <p:cNvPr id="441" name="Google Shape;441;p1"/>
          <p:cNvCxnSpPr/>
          <p:nvPr/>
        </p:nvCxnSpPr>
        <p:spPr>
          <a:xfrm>
            <a:off x="4246615" y="21527364"/>
            <a:ext cx="571718" cy="2963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42" name="Google Shape;442;p1"/>
          <p:cNvCxnSpPr/>
          <p:nvPr/>
        </p:nvCxnSpPr>
        <p:spPr>
          <a:xfrm>
            <a:off x="4808151" y="21157472"/>
            <a:ext cx="0" cy="37706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43" name="Google Shape;443;p1"/>
          <p:cNvCxnSpPr/>
          <p:nvPr/>
        </p:nvCxnSpPr>
        <p:spPr>
          <a:xfrm>
            <a:off x="4805857" y="21533104"/>
            <a:ext cx="168205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44" name="Google Shape;444;p1"/>
          <p:cNvCxnSpPr/>
          <p:nvPr/>
        </p:nvCxnSpPr>
        <p:spPr>
          <a:xfrm>
            <a:off x="4799507" y="21170172"/>
            <a:ext cx="168205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45" name="Google Shape;445;p1"/>
          <p:cNvSpPr txBox="1"/>
          <p:nvPr/>
        </p:nvSpPr>
        <p:spPr>
          <a:xfrm>
            <a:off x="4961065" y="20984228"/>
            <a:ext cx="188741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Actinophrys</a:t>
            </a:r>
            <a:endParaRPr>
              <a:solidFill>
                <a:schemeClr val="tx1"/>
              </a:solidFill>
            </a:endParaRPr>
          </a:p>
        </p:txBody>
      </p:sp>
      <p:sp>
        <p:nvSpPr>
          <p:cNvPr id="446" name="Google Shape;446;p1"/>
          <p:cNvSpPr txBox="1"/>
          <p:nvPr/>
        </p:nvSpPr>
        <p:spPr>
          <a:xfrm>
            <a:off x="4945287" y="21288260"/>
            <a:ext cx="1861407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Actinosphaeria</a:t>
            </a:r>
            <a:endParaRPr>
              <a:solidFill>
                <a:schemeClr val="tx1"/>
              </a:solidFill>
            </a:endParaRPr>
          </a:p>
        </p:txBody>
      </p:sp>
      <p:cxnSp>
        <p:nvCxnSpPr>
          <p:cNvPr id="447" name="Google Shape;447;p1"/>
          <p:cNvCxnSpPr>
            <a:cxnSpLocks/>
          </p:cNvCxnSpPr>
          <p:nvPr/>
        </p:nvCxnSpPr>
        <p:spPr>
          <a:xfrm>
            <a:off x="3416300" y="21848821"/>
            <a:ext cx="1581150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48" name="Google Shape;448;p1"/>
          <p:cNvCxnSpPr/>
          <p:nvPr/>
        </p:nvCxnSpPr>
        <p:spPr>
          <a:xfrm>
            <a:off x="4992109" y="21846050"/>
            <a:ext cx="0" cy="709785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49" name="Google Shape;449;p1"/>
          <p:cNvCxnSpPr/>
          <p:nvPr/>
        </p:nvCxnSpPr>
        <p:spPr>
          <a:xfrm>
            <a:off x="4988210" y="21852399"/>
            <a:ext cx="168205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50" name="Google Shape;450;p1"/>
          <p:cNvCxnSpPr/>
          <p:nvPr/>
        </p:nvCxnSpPr>
        <p:spPr>
          <a:xfrm>
            <a:off x="4992109" y="22200941"/>
            <a:ext cx="168205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51" name="Google Shape;451;p1"/>
          <p:cNvCxnSpPr/>
          <p:nvPr/>
        </p:nvCxnSpPr>
        <p:spPr>
          <a:xfrm>
            <a:off x="4992109" y="22555834"/>
            <a:ext cx="168205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52" name="Google Shape;452;p1"/>
          <p:cNvSpPr txBox="1"/>
          <p:nvPr/>
        </p:nvSpPr>
        <p:spPr>
          <a:xfrm>
            <a:off x="5155381" y="21640721"/>
            <a:ext cx="2514471" cy="422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Labyrinthulomycetes</a:t>
            </a:r>
            <a:endParaRPr/>
          </a:p>
        </p:txBody>
      </p:sp>
      <p:sp>
        <p:nvSpPr>
          <p:cNvPr id="453" name="Google Shape;453;p1"/>
          <p:cNvSpPr txBox="1"/>
          <p:nvPr/>
        </p:nvSpPr>
        <p:spPr>
          <a:xfrm>
            <a:off x="5164998" y="21984244"/>
            <a:ext cx="1228157" cy="422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Opalozoa</a:t>
            </a:r>
            <a:endParaRPr/>
          </a:p>
        </p:txBody>
      </p:sp>
      <p:sp>
        <p:nvSpPr>
          <p:cNvPr id="454" name="Google Shape;454;p1"/>
          <p:cNvSpPr txBox="1"/>
          <p:nvPr/>
        </p:nvSpPr>
        <p:spPr>
          <a:xfrm>
            <a:off x="5164997" y="22336337"/>
            <a:ext cx="2595775" cy="422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Pseudophyllomitidae </a:t>
            </a:r>
            <a:endParaRPr/>
          </a:p>
        </p:txBody>
      </p:sp>
      <p:sp>
        <p:nvSpPr>
          <p:cNvPr id="455" name="Google Shape;455;p1"/>
          <p:cNvSpPr txBox="1"/>
          <p:nvPr/>
        </p:nvSpPr>
        <p:spPr>
          <a:xfrm>
            <a:off x="7174565" y="22336811"/>
            <a:ext cx="40908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000" b="1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M</a:t>
            </a:r>
            <a:endParaRPr/>
          </a:p>
        </p:txBody>
      </p:sp>
      <p:sp>
        <p:nvSpPr>
          <p:cNvPr id="456" name="Google Shape;456;p1"/>
          <p:cNvSpPr/>
          <p:nvPr/>
        </p:nvSpPr>
        <p:spPr>
          <a:xfrm>
            <a:off x="6286038" y="21093367"/>
            <a:ext cx="284400" cy="184666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7" name="Google Shape;457;p1"/>
          <p:cNvSpPr/>
          <p:nvPr/>
        </p:nvSpPr>
        <p:spPr>
          <a:xfrm>
            <a:off x="6522704" y="21390804"/>
            <a:ext cx="284400" cy="184666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8" name="Google Shape;458;p1"/>
          <p:cNvSpPr/>
          <p:nvPr/>
        </p:nvSpPr>
        <p:spPr>
          <a:xfrm>
            <a:off x="7264661" y="21743814"/>
            <a:ext cx="284400" cy="184666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59" name="Google Shape;459;p1"/>
          <p:cNvCxnSpPr/>
          <p:nvPr/>
        </p:nvCxnSpPr>
        <p:spPr>
          <a:xfrm rot="10800000" flipH="1">
            <a:off x="6236846" y="22175908"/>
            <a:ext cx="1456679" cy="7871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60" name="Google Shape;460;p1"/>
          <p:cNvCxnSpPr/>
          <p:nvPr/>
        </p:nvCxnSpPr>
        <p:spPr>
          <a:xfrm>
            <a:off x="7705175" y="21664329"/>
            <a:ext cx="0" cy="1080451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61" name="Google Shape;461;p1"/>
          <p:cNvCxnSpPr/>
          <p:nvPr/>
        </p:nvCxnSpPr>
        <p:spPr>
          <a:xfrm>
            <a:off x="7705175" y="22744779"/>
            <a:ext cx="168205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62" name="Google Shape;462;p1"/>
          <p:cNvCxnSpPr/>
          <p:nvPr/>
        </p:nvCxnSpPr>
        <p:spPr>
          <a:xfrm>
            <a:off x="7711640" y="22399311"/>
            <a:ext cx="168205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63" name="Google Shape;463;p1"/>
          <p:cNvCxnSpPr/>
          <p:nvPr/>
        </p:nvCxnSpPr>
        <p:spPr>
          <a:xfrm>
            <a:off x="7716027" y="22033741"/>
            <a:ext cx="168205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64" name="Google Shape;464;p1"/>
          <p:cNvCxnSpPr/>
          <p:nvPr/>
        </p:nvCxnSpPr>
        <p:spPr>
          <a:xfrm>
            <a:off x="7703327" y="21677366"/>
            <a:ext cx="168205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65" name="Google Shape;465;p1"/>
          <p:cNvSpPr txBox="1"/>
          <p:nvPr/>
        </p:nvSpPr>
        <p:spPr>
          <a:xfrm>
            <a:off x="7871612" y="21483338"/>
            <a:ext cx="1503232" cy="422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Bicosoecida</a:t>
            </a:r>
            <a:endParaRPr/>
          </a:p>
        </p:txBody>
      </p:sp>
      <p:sp>
        <p:nvSpPr>
          <p:cNvPr id="466" name="Google Shape;466;p1"/>
          <p:cNvSpPr txBox="1"/>
          <p:nvPr/>
        </p:nvSpPr>
        <p:spPr>
          <a:xfrm>
            <a:off x="7878542" y="21824435"/>
            <a:ext cx="1838965" cy="422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Nanomonadea</a:t>
            </a:r>
            <a:endParaRPr/>
          </a:p>
        </p:txBody>
      </p:sp>
      <p:sp>
        <p:nvSpPr>
          <p:cNvPr id="467" name="Google Shape;467;p1"/>
          <p:cNvSpPr txBox="1"/>
          <p:nvPr/>
        </p:nvSpPr>
        <p:spPr>
          <a:xfrm>
            <a:off x="7863030" y="22208113"/>
            <a:ext cx="1262397" cy="422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Opalinata</a:t>
            </a:r>
            <a:endParaRPr/>
          </a:p>
        </p:txBody>
      </p:sp>
      <p:sp>
        <p:nvSpPr>
          <p:cNvPr id="468" name="Google Shape;468;p1"/>
          <p:cNvSpPr txBox="1"/>
          <p:nvPr/>
        </p:nvSpPr>
        <p:spPr>
          <a:xfrm>
            <a:off x="7869016" y="22577847"/>
            <a:ext cx="1183337" cy="422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Placidida</a:t>
            </a:r>
            <a:endParaRPr/>
          </a:p>
        </p:txBody>
      </p:sp>
      <p:cxnSp>
        <p:nvCxnSpPr>
          <p:cNvPr id="469" name="Google Shape;469;p1"/>
          <p:cNvCxnSpPr/>
          <p:nvPr/>
        </p:nvCxnSpPr>
        <p:spPr>
          <a:xfrm>
            <a:off x="9913055" y="20621825"/>
            <a:ext cx="0" cy="1745779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70" name="Google Shape;470;p1"/>
          <p:cNvCxnSpPr/>
          <p:nvPr/>
        </p:nvCxnSpPr>
        <p:spPr>
          <a:xfrm>
            <a:off x="9913737" y="20992397"/>
            <a:ext cx="168205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71" name="Google Shape;471;p1"/>
          <p:cNvCxnSpPr/>
          <p:nvPr/>
        </p:nvCxnSpPr>
        <p:spPr>
          <a:xfrm>
            <a:off x="9919072" y="21320003"/>
            <a:ext cx="168205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72" name="Google Shape;472;p1"/>
          <p:cNvCxnSpPr/>
          <p:nvPr/>
        </p:nvCxnSpPr>
        <p:spPr>
          <a:xfrm>
            <a:off x="9924706" y="21668558"/>
            <a:ext cx="168205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73" name="Google Shape;473;p1"/>
          <p:cNvCxnSpPr/>
          <p:nvPr/>
        </p:nvCxnSpPr>
        <p:spPr>
          <a:xfrm>
            <a:off x="9913738" y="22023209"/>
            <a:ext cx="168205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74" name="Google Shape;474;p1"/>
          <p:cNvCxnSpPr/>
          <p:nvPr/>
        </p:nvCxnSpPr>
        <p:spPr>
          <a:xfrm>
            <a:off x="9913738" y="22367133"/>
            <a:ext cx="168205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75" name="Google Shape;475;p1"/>
          <p:cNvCxnSpPr/>
          <p:nvPr/>
        </p:nvCxnSpPr>
        <p:spPr>
          <a:xfrm>
            <a:off x="9906728" y="20621824"/>
            <a:ext cx="168205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76" name="Google Shape;476;p1"/>
          <p:cNvSpPr txBox="1"/>
          <p:nvPr/>
        </p:nvSpPr>
        <p:spPr>
          <a:xfrm>
            <a:off x="10062314" y="20427732"/>
            <a:ext cx="1641090" cy="422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Bicosoecidae</a:t>
            </a:r>
            <a:endParaRPr/>
          </a:p>
        </p:txBody>
      </p:sp>
      <p:sp>
        <p:nvSpPr>
          <p:cNvPr id="477" name="Google Shape;477;p1"/>
          <p:cNvSpPr txBox="1"/>
          <p:nvPr/>
        </p:nvSpPr>
        <p:spPr>
          <a:xfrm>
            <a:off x="10062314" y="20788211"/>
            <a:ext cx="1385572" cy="422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Caecitellus</a:t>
            </a:r>
            <a:endParaRPr/>
          </a:p>
        </p:txBody>
      </p:sp>
      <p:sp>
        <p:nvSpPr>
          <p:cNvPr id="478" name="Google Shape;478;p1"/>
          <p:cNvSpPr txBox="1"/>
          <p:nvPr/>
        </p:nvSpPr>
        <p:spPr>
          <a:xfrm>
            <a:off x="10069371" y="21151000"/>
            <a:ext cx="1717073" cy="422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Cafeteriaceae</a:t>
            </a:r>
            <a:endParaRPr/>
          </a:p>
        </p:txBody>
      </p:sp>
      <p:sp>
        <p:nvSpPr>
          <p:cNvPr id="479" name="Google Shape;479;p1"/>
          <p:cNvSpPr txBox="1"/>
          <p:nvPr/>
        </p:nvSpPr>
        <p:spPr>
          <a:xfrm>
            <a:off x="10069371" y="21475892"/>
            <a:ext cx="1098378" cy="422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Cafileria</a:t>
            </a:r>
            <a:endParaRPr/>
          </a:p>
        </p:txBody>
      </p:sp>
      <p:sp>
        <p:nvSpPr>
          <p:cNvPr id="480" name="Google Shape;480;p1"/>
          <p:cNvSpPr txBox="1"/>
          <p:nvPr/>
        </p:nvSpPr>
        <p:spPr>
          <a:xfrm>
            <a:off x="10069371" y="21817732"/>
            <a:ext cx="891591" cy="422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Nanos</a:t>
            </a:r>
            <a:endParaRPr/>
          </a:p>
        </p:txBody>
      </p:sp>
      <p:sp>
        <p:nvSpPr>
          <p:cNvPr id="481" name="Google Shape;481;p1"/>
          <p:cNvSpPr txBox="1"/>
          <p:nvPr/>
        </p:nvSpPr>
        <p:spPr>
          <a:xfrm>
            <a:off x="10069371" y="22140185"/>
            <a:ext cx="1394934" cy="422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Siluaniidae</a:t>
            </a:r>
            <a:endParaRPr/>
          </a:p>
        </p:txBody>
      </p:sp>
      <p:sp>
        <p:nvSpPr>
          <p:cNvPr id="482" name="Google Shape;482;p1"/>
          <p:cNvSpPr/>
          <p:nvPr/>
        </p:nvSpPr>
        <p:spPr>
          <a:xfrm>
            <a:off x="11448342" y="20538008"/>
            <a:ext cx="284400" cy="1836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3" name="Google Shape;483;p1"/>
          <p:cNvSpPr txBox="1"/>
          <p:nvPr/>
        </p:nvSpPr>
        <p:spPr>
          <a:xfrm>
            <a:off x="11121605" y="20767488"/>
            <a:ext cx="40908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000" b="1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M</a:t>
            </a:r>
            <a:endParaRPr/>
          </a:p>
        </p:txBody>
      </p:sp>
      <p:sp>
        <p:nvSpPr>
          <p:cNvPr id="484" name="Google Shape;484;p1"/>
          <p:cNvSpPr txBox="1"/>
          <p:nvPr/>
        </p:nvSpPr>
        <p:spPr>
          <a:xfrm>
            <a:off x="11408006" y="21149726"/>
            <a:ext cx="40908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000" b="1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M</a:t>
            </a:r>
            <a:endParaRPr/>
          </a:p>
        </p:txBody>
      </p:sp>
      <p:sp>
        <p:nvSpPr>
          <p:cNvPr id="485" name="Google Shape;485;p1"/>
          <p:cNvSpPr txBox="1"/>
          <p:nvPr/>
        </p:nvSpPr>
        <p:spPr>
          <a:xfrm>
            <a:off x="10892551" y="21464170"/>
            <a:ext cx="40908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000" b="1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M</a:t>
            </a:r>
            <a:endParaRPr/>
          </a:p>
        </p:txBody>
      </p:sp>
      <p:sp>
        <p:nvSpPr>
          <p:cNvPr id="486" name="Google Shape;486;p1"/>
          <p:cNvSpPr txBox="1"/>
          <p:nvPr/>
        </p:nvSpPr>
        <p:spPr>
          <a:xfrm>
            <a:off x="10750273" y="21809313"/>
            <a:ext cx="30970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0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E</a:t>
            </a:r>
            <a:endParaRPr/>
          </a:p>
        </p:txBody>
      </p:sp>
      <p:sp>
        <p:nvSpPr>
          <p:cNvPr id="487" name="Google Shape;487;p1"/>
          <p:cNvSpPr/>
          <p:nvPr/>
        </p:nvSpPr>
        <p:spPr>
          <a:xfrm>
            <a:off x="11261894" y="22240253"/>
            <a:ext cx="284400" cy="1836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8" name="Google Shape;488;p1"/>
          <p:cNvSpPr txBox="1"/>
          <p:nvPr/>
        </p:nvSpPr>
        <p:spPr>
          <a:xfrm>
            <a:off x="9292611" y="21837616"/>
            <a:ext cx="40908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000" b="1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M</a:t>
            </a:r>
            <a:endParaRPr/>
          </a:p>
        </p:txBody>
      </p:sp>
      <p:sp>
        <p:nvSpPr>
          <p:cNvPr id="489" name="Google Shape;489;p1"/>
          <p:cNvSpPr/>
          <p:nvPr/>
        </p:nvSpPr>
        <p:spPr>
          <a:xfrm>
            <a:off x="8930366" y="22305334"/>
            <a:ext cx="212343" cy="211447"/>
          </a:xfrm>
          <a:prstGeom prst="flowChartOr">
            <a:avLst/>
          </a:prstGeom>
          <a:solidFill>
            <a:schemeClr val="lt1"/>
          </a:solidFill>
          <a:ln w="158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0" name="Google Shape;490;p1"/>
          <p:cNvSpPr txBox="1"/>
          <p:nvPr/>
        </p:nvSpPr>
        <p:spPr>
          <a:xfrm>
            <a:off x="8833075" y="22624248"/>
            <a:ext cx="760144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000" b="1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M </a:t>
            </a:r>
            <a:r>
              <a:rPr lang="sv-SE" sz="2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/</a:t>
            </a:r>
            <a:r>
              <a:rPr lang="sv-SE" sz="2000" b="1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sv-SE" sz="20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E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000" b="1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  <p:cxnSp>
        <p:nvCxnSpPr>
          <p:cNvPr id="491" name="Google Shape;491;p1"/>
          <p:cNvCxnSpPr/>
          <p:nvPr/>
        </p:nvCxnSpPr>
        <p:spPr>
          <a:xfrm>
            <a:off x="9102020" y="21668778"/>
            <a:ext cx="806620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92" name="Google Shape;492;p1"/>
          <p:cNvSpPr/>
          <p:nvPr/>
        </p:nvSpPr>
        <p:spPr>
          <a:xfrm>
            <a:off x="2653589" y="23718488"/>
            <a:ext cx="1169208" cy="236798"/>
          </a:xfrm>
          <a:prstGeom prst="rect">
            <a:avLst/>
          </a:prstGeom>
          <a:solidFill>
            <a:schemeClr val="lt1">
              <a:alpha val="0"/>
            </a:schemeClr>
          </a:solidFill>
          <a:ln w="38100" cap="flat" cmpd="sng">
            <a:solidFill>
              <a:srgbClr val="C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93" name="Google Shape;493;p1"/>
          <p:cNvCxnSpPr/>
          <p:nvPr/>
        </p:nvCxnSpPr>
        <p:spPr>
          <a:xfrm>
            <a:off x="1721205" y="28990920"/>
            <a:ext cx="296538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94" name="Google Shape;494;p1"/>
          <p:cNvCxnSpPr/>
          <p:nvPr/>
        </p:nvCxnSpPr>
        <p:spPr>
          <a:xfrm flipH="1">
            <a:off x="2016629" y="28271912"/>
            <a:ext cx="1114" cy="4058674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95" name="Google Shape;495;p1"/>
          <p:cNvCxnSpPr/>
          <p:nvPr/>
        </p:nvCxnSpPr>
        <p:spPr>
          <a:xfrm>
            <a:off x="2018426" y="29335124"/>
            <a:ext cx="168205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96" name="Google Shape;496;p1"/>
          <p:cNvCxnSpPr/>
          <p:nvPr/>
        </p:nvCxnSpPr>
        <p:spPr>
          <a:xfrm>
            <a:off x="2030780" y="29649449"/>
            <a:ext cx="168205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97" name="Google Shape;497;p1"/>
          <p:cNvCxnSpPr/>
          <p:nvPr/>
        </p:nvCxnSpPr>
        <p:spPr>
          <a:xfrm>
            <a:off x="2029395" y="29953085"/>
            <a:ext cx="168205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98" name="Google Shape;498;p1"/>
          <p:cNvCxnSpPr/>
          <p:nvPr/>
        </p:nvCxnSpPr>
        <p:spPr>
          <a:xfrm>
            <a:off x="2028803" y="30285393"/>
            <a:ext cx="168205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99" name="Google Shape;499;p1"/>
          <p:cNvCxnSpPr/>
          <p:nvPr/>
        </p:nvCxnSpPr>
        <p:spPr>
          <a:xfrm>
            <a:off x="2018426" y="30628634"/>
            <a:ext cx="168205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00" name="Google Shape;500;p1"/>
          <p:cNvCxnSpPr/>
          <p:nvPr/>
        </p:nvCxnSpPr>
        <p:spPr>
          <a:xfrm>
            <a:off x="2017743" y="28991941"/>
            <a:ext cx="168205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01" name="Google Shape;501;p1"/>
          <p:cNvCxnSpPr/>
          <p:nvPr/>
        </p:nvCxnSpPr>
        <p:spPr>
          <a:xfrm>
            <a:off x="2029395" y="28622872"/>
            <a:ext cx="168205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02" name="Google Shape;502;p1"/>
          <p:cNvCxnSpPr/>
          <p:nvPr/>
        </p:nvCxnSpPr>
        <p:spPr>
          <a:xfrm>
            <a:off x="2018075" y="28287729"/>
            <a:ext cx="168205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03" name="Google Shape;503;p1"/>
          <p:cNvCxnSpPr/>
          <p:nvPr/>
        </p:nvCxnSpPr>
        <p:spPr>
          <a:xfrm>
            <a:off x="2017743" y="30998436"/>
            <a:ext cx="168205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04" name="Google Shape;504;p1"/>
          <p:cNvCxnSpPr/>
          <p:nvPr/>
        </p:nvCxnSpPr>
        <p:spPr>
          <a:xfrm>
            <a:off x="2028803" y="31321358"/>
            <a:ext cx="168205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05" name="Google Shape;505;p1"/>
          <p:cNvCxnSpPr/>
          <p:nvPr/>
        </p:nvCxnSpPr>
        <p:spPr>
          <a:xfrm>
            <a:off x="2028803" y="31619018"/>
            <a:ext cx="168205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06" name="Google Shape;506;p1"/>
          <p:cNvSpPr txBox="1"/>
          <p:nvPr/>
        </p:nvSpPr>
        <p:spPr>
          <a:xfrm>
            <a:off x="2161052" y="28114979"/>
            <a:ext cx="1836657" cy="422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Bacillariophyta</a:t>
            </a:r>
            <a:endParaRPr/>
          </a:p>
        </p:txBody>
      </p:sp>
      <p:sp>
        <p:nvSpPr>
          <p:cNvPr id="507" name="Google Shape;507;p1"/>
          <p:cNvSpPr/>
          <p:nvPr/>
        </p:nvSpPr>
        <p:spPr>
          <a:xfrm>
            <a:off x="4116596" y="28217628"/>
            <a:ext cx="284400" cy="184666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9" name="Google Shape;509;p1"/>
          <p:cNvSpPr txBox="1"/>
          <p:nvPr/>
        </p:nvSpPr>
        <p:spPr>
          <a:xfrm>
            <a:off x="2157343" y="28420896"/>
            <a:ext cx="1823897" cy="422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Bolidophyceae</a:t>
            </a:r>
            <a:endParaRPr/>
          </a:p>
        </p:txBody>
      </p:sp>
      <p:sp>
        <p:nvSpPr>
          <p:cNvPr id="510" name="Google Shape;510;p1"/>
          <p:cNvSpPr txBox="1"/>
          <p:nvPr/>
        </p:nvSpPr>
        <p:spPr>
          <a:xfrm>
            <a:off x="2157343" y="28789931"/>
            <a:ext cx="1878784" cy="422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Chrysophyceae</a:t>
            </a:r>
            <a:endParaRPr/>
          </a:p>
        </p:txBody>
      </p:sp>
      <p:sp>
        <p:nvSpPr>
          <p:cNvPr id="511" name="Google Shape;511;p1"/>
          <p:cNvSpPr txBox="1"/>
          <p:nvPr/>
        </p:nvSpPr>
        <p:spPr>
          <a:xfrm>
            <a:off x="2180219" y="29133171"/>
            <a:ext cx="2231060" cy="422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Dictyochophyceae</a:t>
            </a:r>
            <a:endParaRPr/>
          </a:p>
        </p:txBody>
      </p:sp>
      <p:sp>
        <p:nvSpPr>
          <p:cNvPr id="512" name="Google Shape;512;p1"/>
          <p:cNvSpPr txBox="1"/>
          <p:nvPr/>
        </p:nvSpPr>
        <p:spPr>
          <a:xfrm>
            <a:off x="2193595" y="29463977"/>
            <a:ext cx="2366995" cy="422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Eustigmatophyceae</a:t>
            </a:r>
            <a:endParaRPr/>
          </a:p>
        </p:txBody>
      </p:sp>
      <p:sp>
        <p:nvSpPr>
          <p:cNvPr id="513" name="Google Shape;513;p1"/>
          <p:cNvSpPr txBox="1"/>
          <p:nvPr/>
        </p:nvSpPr>
        <p:spPr>
          <a:xfrm>
            <a:off x="2193595" y="29768371"/>
            <a:ext cx="2483757" cy="422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Olisthodiscophyceae</a:t>
            </a:r>
            <a:endParaRPr/>
          </a:p>
        </p:txBody>
      </p:sp>
      <p:sp>
        <p:nvSpPr>
          <p:cNvPr id="514" name="Google Shape;514;p1"/>
          <p:cNvSpPr txBox="1"/>
          <p:nvPr/>
        </p:nvSpPr>
        <p:spPr>
          <a:xfrm>
            <a:off x="2208068" y="30098210"/>
            <a:ext cx="1856598" cy="422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Pelagophyceae</a:t>
            </a:r>
            <a:endParaRPr/>
          </a:p>
        </p:txBody>
      </p:sp>
      <p:sp>
        <p:nvSpPr>
          <p:cNvPr id="515" name="Google Shape;515;p1"/>
          <p:cNvSpPr txBox="1"/>
          <p:nvPr/>
        </p:nvSpPr>
        <p:spPr>
          <a:xfrm>
            <a:off x="2208068" y="30428201"/>
            <a:ext cx="1850763" cy="422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Picophagaceae</a:t>
            </a:r>
            <a:endParaRPr/>
          </a:p>
        </p:txBody>
      </p:sp>
      <p:sp>
        <p:nvSpPr>
          <p:cNvPr id="516" name="Google Shape;516;p1"/>
          <p:cNvSpPr txBox="1"/>
          <p:nvPr/>
        </p:nvSpPr>
        <p:spPr>
          <a:xfrm>
            <a:off x="2229505" y="30796027"/>
            <a:ext cx="1945725" cy="422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Pinguiophyceae</a:t>
            </a:r>
            <a:endParaRPr/>
          </a:p>
        </p:txBody>
      </p:sp>
      <p:sp>
        <p:nvSpPr>
          <p:cNvPr id="517" name="Google Shape;517;p1"/>
          <p:cNvSpPr txBox="1"/>
          <p:nvPr/>
        </p:nvSpPr>
        <p:spPr>
          <a:xfrm>
            <a:off x="2229505" y="31126704"/>
            <a:ext cx="1120948" cy="422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PX clade</a:t>
            </a:r>
            <a:endParaRPr/>
          </a:p>
        </p:txBody>
      </p:sp>
      <p:sp>
        <p:nvSpPr>
          <p:cNvPr id="518" name="Google Shape;518;p1"/>
          <p:cNvSpPr txBox="1"/>
          <p:nvPr/>
        </p:nvSpPr>
        <p:spPr>
          <a:xfrm>
            <a:off x="2215334" y="31418575"/>
            <a:ext cx="2035494" cy="422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Raphidophyceae</a:t>
            </a:r>
            <a:endParaRPr/>
          </a:p>
        </p:txBody>
      </p:sp>
      <p:cxnSp>
        <p:nvCxnSpPr>
          <p:cNvPr id="519" name="Google Shape;519;p1"/>
          <p:cNvCxnSpPr/>
          <p:nvPr/>
        </p:nvCxnSpPr>
        <p:spPr>
          <a:xfrm>
            <a:off x="2011892" y="31942903"/>
            <a:ext cx="168205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20" name="Google Shape;520;p1"/>
          <p:cNvCxnSpPr/>
          <p:nvPr/>
        </p:nvCxnSpPr>
        <p:spPr>
          <a:xfrm>
            <a:off x="2018426" y="32330586"/>
            <a:ext cx="168205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21" name="Google Shape;521;p1"/>
          <p:cNvSpPr txBox="1"/>
          <p:nvPr/>
        </p:nvSpPr>
        <p:spPr>
          <a:xfrm>
            <a:off x="2195664" y="31790604"/>
            <a:ext cx="2370777" cy="422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Synchromophyceae</a:t>
            </a:r>
            <a:endParaRPr/>
          </a:p>
        </p:txBody>
      </p:sp>
      <p:sp>
        <p:nvSpPr>
          <p:cNvPr id="522" name="Google Shape;522;p1"/>
          <p:cNvSpPr txBox="1"/>
          <p:nvPr/>
        </p:nvSpPr>
        <p:spPr>
          <a:xfrm>
            <a:off x="2215334" y="32105620"/>
            <a:ext cx="1888274" cy="422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Synurophyceae</a:t>
            </a:r>
            <a:endParaRPr/>
          </a:p>
        </p:txBody>
      </p:sp>
      <p:sp>
        <p:nvSpPr>
          <p:cNvPr id="524" name="Google Shape;524;p1"/>
          <p:cNvSpPr txBox="1"/>
          <p:nvPr/>
        </p:nvSpPr>
        <p:spPr>
          <a:xfrm>
            <a:off x="4198253" y="29769064"/>
            <a:ext cx="40908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000" b="1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M</a:t>
            </a:r>
            <a:endParaRPr/>
          </a:p>
        </p:txBody>
      </p:sp>
      <p:sp>
        <p:nvSpPr>
          <p:cNvPr id="525" name="Google Shape;525;p1"/>
          <p:cNvSpPr txBox="1"/>
          <p:nvPr/>
        </p:nvSpPr>
        <p:spPr>
          <a:xfrm>
            <a:off x="3654232" y="30102319"/>
            <a:ext cx="40908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000" b="1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M</a:t>
            </a:r>
            <a:endParaRPr/>
          </a:p>
        </p:txBody>
      </p:sp>
      <p:sp>
        <p:nvSpPr>
          <p:cNvPr id="526" name="Google Shape;526;p1"/>
          <p:cNvSpPr txBox="1"/>
          <p:nvPr/>
        </p:nvSpPr>
        <p:spPr>
          <a:xfrm>
            <a:off x="3706591" y="30443854"/>
            <a:ext cx="40908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000" b="1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M</a:t>
            </a:r>
            <a:endParaRPr/>
          </a:p>
        </p:txBody>
      </p:sp>
      <p:sp>
        <p:nvSpPr>
          <p:cNvPr id="527" name="Google Shape;527;p1"/>
          <p:cNvSpPr txBox="1"/>
          <p:nvPr/>
        </p:nvSpPr>
        <p:spPr>
          <a:xfrm>
            <a:off x="3770929" y="30777977"/>
            <a:ext cx="40908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000" b="1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M</a:t>
            </a:r>
            <a:endParaRPr/>
          </a:p>
        </p:txBody>
      </p:sp>
      <p:sp>
        <p:nvSpPr>
          <p:cNvPr id="528" name="Google Shape;528;p1"/>
          <p:cNvSpPr txBox="1"/>
          <p:nvPr/>
        </p:nvSpPr>
        <p:spPr>
          <a:xfrm>
            <a:off x="4066755" y="31787356"/>
            <a:ext cx="40908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000" b="1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M</a:t>
            </a:r>
            <a:endParaRPr/>
          </a:p>
        </p:txBody>
      </p:sp>
      <p:cxnSp>
        <p:nvCxnSpPr>
          <p:cNvPr id="529" name="Google Shape;529;p1"/>
          <p:cNvCxnSpPr/>
          <p:nvPr/>
        </p:nvCxnSpPr>
        <p:spPr>
          <a:xfrm>
            <a:off x="3727962" y="28967803"/>
            <a:ext cx="1271801" cy="1421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30" name="Google Shape;530;p1"/>
          <p:cNvCxnSpPr/>
          <p:nvPr/>
        </p:nvCxnSpPr>
        <p:spPr>
          <a:xfrm>
            <a:off x="4991833" y="28255675"/>
            <a:ext cx="0" cy="2027201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31" name="Google Shape;531;p1"/>
          <p:cNvCxnSpPr/>
          <p:nvPr/>
        </p:nvCxnSpPr>
        <p:spPr>
          <a:xfrm>
            <a:off x="5002892" y="29284637"/>
            <a:ext cx="168205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32" name="Google Shape;532;p1"/>
          <p:cNvCxnSpPr/>
          <p:nvPr/>
        </p:nvCxnSpPr>
        <p:spPr>
          <a:xfrm>
            <a:off x="5002892" y="29596393"/>
            <a:ext cx="168205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33" name="Google Shape;533;p1"/>
          <p:cNvCxnSpPr/>
          <p:nvPr/>
        </p:nvCxnSpPr>
        <p:spPr>
          <a:xfrm>
            <a:off x="5003485" y="29936847"/>
            <a:ext cx="168205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34" name="Google Shape;534;p1"/>
          <p:cNvCxnSpPr/>
          <p:nvPr/>
        </p:nvCxnSpPr>
        <p:spPr>
          <a:xfrm>
            <a:off x="5002893" y="30269155"/>
            <a:ext cx="168205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35" name="Google Shape;535;p1"/>
          <p:cNvCxnSpPr/>
          <p:nvPr/>
        </p:nvCxnSpPr>
        <p:spPr>
          <a:xfrm>
            <a:off x="4991833" y="28975703"/>
            <a:ext cx="168205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36" name="Google Shape;536;p1"/>
          <p:cNvCxnSpPr/>
          <p:nvPr/>
        </p:nvCxnSpPr>
        <p:spPr>
          <a:xfrm>
            <a:off x="5003485" y="28606634"/>
            <a:ext cx="168205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37" name="Google Shape;537;p1"/>
          <p:cNvCxnSpPr/>
          <p:nvPr/>
        </p:nvCxnSpPr>
        <p:spPr>
          <a:xfrm>
            <a:off x="4992165" y="28271491"/>
            <a:ext cx="168205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38" name="Google Shape;538;p1"/>
          <p:cNvSpPr txBox="1"/>
          <p:nvPr/>
        </p:nvSpPr>
        <p:spPr>
          <a:xfrm>
            <a:off x="5144861" y="28090080"/>
            <a:ext cx="1539204" cy="422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Apoikiaceae</a:t>
            </a:r>
            <a:endParaRPr/>
          </a:p>
        </p:txBody>
      </p:sp>
      <p:sp>
        <p:nvSpPr>
          <p:cNvPr id="539" name="Google Shape;539;p1"/>
          <p:cNvSpPr txBox="1"/>
          <p:nvPr/>
        </p:nvSpPr>
        <p:spPr>
          <a:xfrm>
            <a:off x="5153077" y="28434199"/>
            <a:ext cx="1848968" cy="422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Chromulinales </a:t>
            </a:r>
            <a:endParaRPr/>
          </a:p>
        </p:txBody>
      </p:sp>
      <p:sp>
        <p:nvSpPr>
          <p:cNvPr id="540" name="Google Shape;540;p1"/>
          <p:cNvSpPr txBox="1"/>
          <p:nvPr/>
        </p:nvSpPr>
        <p:spPr>
          <a:xfrm>
            <a:off x="5152790" y="28786696"/>
            <a:ext cx="2207207" cy="422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Chrysosphaerales </a:t>
            </a:r>
            <a:endParaRPr/>
          </a:p>
        </p:txBody>
      </p:sp>
      <p:sp>
        <p:nvSpPr>
          <p:cNvPr id="541" name="Google Shape;541;p1"/>
          <p:cNvSpPr txBox="1"/>
          <p:nvPr/>
        </p:nvSpPr>
        <p:spPr>
          <a:xfrm>
            <a:off x="5171097" y="29118722"/>
            <a:ext cx="1646028" cy="422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Hibberdiales </a:t>
            </a:r>
            <a:endParaRPr/>
          </a:p>
        </p:txBody>
      </p:sp>
      <p:sp>
        <p:nvSpPr>
          <p:cNvPr id="542" name="Google Shape;542;p1"/>
          <p:cNvSpPr txBox="1"/>
          <p:nvPr/>
        </p:nvSpPr>
        <p:spPr>
          <a:xfrm>
            <a:off x="5180714" y="29433411"/>
            <a:ext cx="1455014" cy="422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Hydrurales </a:t>
            </a:r>
            <a:endParaRPr/>
          </a:p>
        </p:txBody>
      </p:sp>
      <p:sp>
        <p:nvSpPr>
          <p:cNvPr id="543" name="Google Shape;543;p1"/>
          <p:cNvSpPr txBox="1"/>
          <p:nvPr/>
        </p:nvSpPr>
        <p:spPr>
          <a:xfrm>
            <a:off x="5160453" y="29757465"/>
            <a:ext cx="2121093" cy="422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Phaeothamnales </a:t>
            </a:r>
            <a:endParaRPr/>
          </a:p>
        </p:txBody>
      </p:sp>
      <p:sp>
        <p:nvSpPr>
          <p:cNvPr id="544" name="Google Shape;544;p1"/>
          <p:cNvSpPr txBox="1"/>
          <p:nvPr/>
        </p:nvSpPr>
        <p:spPr>
          <a:xfrm>
            <a:off x="5160038" y="30071484"/>
            <a:ext cx="2309030" cy="422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Segregatospumella</a:t>
            </a:r>
            <a:endParaRPr/>
          </a:p>
        </p:txBody>
      </p:sp>
      <p:sp>
        <p:nvSpPr>
          <p:cNvPr id="545" name="Google Shape;545;p1"/>
          <p:cNvSpPr/>
          <p:nvPr/>
        </p:nvSpPr>
        <p:spPr>
          <a:xfrm>
            <a:off x="6479432" y="28208869"/>
            <a:ext cx="360000" cy="184666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6" name="Google Shape;546;p1"/>
          <p:cNvSpPr txBox="1"/>
          <p:nvPr/>
        </p:nvSpPr>
        <p:spPr>
          <a:xfrm>
            <a:off x="6797255" y="29748069"/>
            <a:ext cx="40908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000" b="1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M</a:t>
            </a:r>
            <a:endParaRPr/>
          </a:p>
        </p:txBody>
      </p:sp>
      <p:sp>
        <p:nvSpPr>
          <p:cNvPr id="547" name="Google Shape;547;p1"/>
          <p:cNvSpPr/>
          <p:nvPr/>
        </p:nvSpPr>
        <p:spPr>
          <a:xfrm>
            <a:off x="7075213" y="30179312"/>
            <a:ext cx="360000" cy="184666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8" name="Google Shape;548;p1"/>
          <p:cNvSpPr txBox="1"/>
          <p:nvPr/>
        </p:nvSpPr>
        <p:spPr>
          <a:xfrm>
            <a:off x="6399094" y="29139377"/>
            <a:ext cx="40908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000" b="1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M</a:t>
            </a:r>
            <a:endParaRPr/>
          </a:p>
        </p:txBody>
      </p:sp>
      <p:sp>
        <p:nvSpPr>
          <p:cNvPr id="549" name="Google Shape;549;p1"/>
          <p:cNvSpPr/>
          <p:nvPr/>
        </p:nvSpPr>
        <p:spPr>
          <a:xfrm>
            <a:off x="6427098" y="29558500"/>
            <a:ext cx="360000" cy="184666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50" name="Google Shape;550;p1"/>
          <p:cNvCxnSpPr/>
          <p:nvPr/>
        </p:nvCxnSpPr>
        <p:spPr>
          <a:xfrm rot="10800000" flipH="1">
            <a:off x="6651541" y="28624233"/>
            <a:ext cx="681069" cy="5997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51" name="Google Shape;551;p1"/>
          <p:cNvCxnSpPr/>
          <p:nvPr/>
        </p:nvCxnSpPr>
        <p:spPr>
          <a:xfrm>
            <a:off x="7330901" y="27239201"/>
            <a:ext cx="0" cy="2357192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52" name="Google Shape;552;p1"/>
          <p:cNvCxnSpPr/>
          <p:nvPr/>
        </p:nvCxnSpPr>
        <p:spPr>
          <a:xfrm>
            <a:off x="7331584" y="28302413"/>
            <a:ext cx="168205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53" name="Google Shape;553;p1"/>
          <p:cNvCxnSpPr/>
          <p:nvPr/>
        </p:nvCxnSpPr>
        <p:spPr>
          <a:xfrm>
            <a:off x="7343938" y="28616738"/>
            <a:ext cx="168205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54" name="Google Shape;554;p1"/>
          <p:cNvCxnSpPr/>
          <p:nvPr/>
        </p:nvCxnSpPr>
        <p:spPr>
          <a:xfrm>
            <a:off x="7342553" y="28920374"/>
            <a:ext cx="168205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55" name="Google Shape;555;p1"/>
          <p:cNvCxnSpPr/>
          <p:nvPr/>
        </p:nvCxnSpPr>
        <p:spPr>
          <a:xfrm>
            <a:off x="7341961" y="29252682"/>
            <a:ext cx="168205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56" name="Google Shape;556;p1"/>
          <p:cNvCxnSpPr/>
          <p:nvPr/>
        </p:nvCxnSpPr>
        <p:spPr>
          <a:xfrm>
            <a:off x="7331584" y="29595923"/>
            <a:ext cx="168205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57" name="Google Shape;557;p1"/>
          <p:cNvCxnSpPr/>
          <p:nvPr/>
        </p:nvCxnSpPr>
        <p:spPr>
          <a:xfrm>
            <a:off x="7330901" y="27959230"/>
            <a:ext cx="168205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58" name="Google Shape;558;p1"/>
          <p:cNvCxnSpPr/>
          <p:nvPr/>
        </p:nvCxnSpPr>
        <p:spPr>
          <a:xfrm>
            <a:off x="7342553" y="27590161"/>
            <a:ext cx="168205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59" name="Google Shape;559;p1"/>
          <p:cNvCxnSpPr/>
          <p:nvPr/>
        </p:nvCxnSpPr>
        <p:spPr>
          <a:xfrm>
            <a:off x="7331233" y="27255018"/>
            <a:ext cx="168205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60" name="Google Shape;560;p1"/>
          <p:cNvSpPr txBox="1"/>
          <p:nvPr/>
        </p:nvSpPr>
        <p:spPr>
          <a:xfrm>
            <a:off x="7523800" y="27071360"/>
            <a:ext cx="2002856" cy="422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Chromulinaceae</a:t>
            </a:r>
            <a:endParaRPr/>
          </a:p>
        </p:txBody>
      </p:sp>
      <p:sp>
        <p:nvSpPr>
          <p:cNvPr id="561" name="Google Shape;561;p1"/>
          <p:cNvSpPr txBox="1"/>
          <p:nvPr/>
        </p:nvSpPr>
        <p:spPr>
          <a:xfrm>
            <a:off x="7512093" y="27385948"/>
            <a:ext cx="2591159" cy="422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Chrysoamoebidaceae</a:t>
            </a:r>
            <a:endParaRPr/>
          </a:p>
        </p:txBody>
      </p:sp>
      <p:sp>
        <p:nvSpPr>
          <p:cNvPr id="562" name="Google Shape;562;p1"/>
          <p:cNvSpPr txBox="1"/>
          <p:nvPr/>
        </p:nvSpPr>
        <p:spPr>
          <a:xfrm>
            <a:off x="7510694" y="27767811"/>
            <a:ext cx="2101794" cy="422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Chrysocapsaceae</a:t>
            </a:r>
            <a:endParaRPr/>
          </a:p>
        </p:txBody>
      </p:sp>
      <p:sp>
        <p:nvSpPr>
          <p:cNvPr id="563" name="Google Shape;563;p1"/>
          <p:cNvSpPr txBox="1"/>
          <p:nvPr/>
        </p:nvSpPr>
        <p:spPr>
          <a:xfrm>
            <a:off x="7510694" y="28129566"/>
            <a:ext cx="3088089" cy="422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Chrysolepidomonadaceae</a:t>
            </a:r>
            <a:endParaRPr/>
          </a:p>
        </p:txBody>
      </p:sp>
      <p:sp>
        <p:nvSpPr>
          <p:cNvPr id="564" name="Google Shape;564;p1"/>
          <p:cNvSpPr txBox="1"/>
          <p:nvPr/>
        </p:nvSpPr>
        <p:spPr>
          <a:xfrm>
            <a:off x="7501767" y="28442238"/>
            <a:ext cx="1725537" cy="422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Dinobryaceae</a:t>
            </a:r>
            <a:endParaRPr/>
          </a:p>
        </p:txBody>
      </p:sp>
      <p:sp>
        <p:nvSpPr>
          <p:cNvPr id="565" name="Google Shape;565;p1"/>
          <p:cNvSpPr txBox="1"/>
          <p:nvPr/>
        </p:nvSpPr>
        <p:spPr>
          <a:xfrm>
            <a:off x="7510166" y="28746929"/>
            <a:ext cx="2132635" cy="422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Oikomonadaceae</a:t>
            </a:r>
            <a:endParaRPr/>
          </a:p>
        </p:txBody>
      </p:sp>
      <p:sp>
        <p:nvSpPr>
          <p:cNvPr id="566" name="Google Shape;566;p1"/>
          <p:cNvSpPr txBox="1"/>
          <p:nvPr/>
        </p:nvSpPr>
        <p:spPr>
          <a:xfrm>
            <a:off x="7510166" y="29051677"/>
            <a:ext cx="2775119" cy="422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Paraphysomonadaceae</a:t>
            </a:r>
            <a:endParaRPr/>
          </a:p>
        </p:txBody>
      </p:sp>
      <p:sp>
        <p:nvSpPr>
          <p:cNvPr id="567" name="Google Shape;567;p1"/>
          <p:cNvSpPr txBox="1"/>
          <p:nvPr/>
        </p:nvSpPr>
        <p:spPr>
          <a:xfrm>
            <a:off x="7520288" y="29444078"/>
            <a:ext cx="1995354" cy="422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Phaeoplacaceae</a:t>
            </a:r>
            <a:endParaRPr/>
          </a:p>
        </p:txBody>
      </p:sp>
      <p:sp>
        <p:nvSpPr>
          <p:cNvPr id="568" name="Google Shape;568;p1"/>
          <p:cNvSpPr/>
          <p:nvPr/>
        </p:nvSpPr>
        <p:spPr>
          <a:xfrm>
            <a:off x="9729154" y="27513404"/>
            <a:ext cx="360000" cy="184666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9" name="Google Shape;569;p1"/>
          <p:cNvSpPr/>
          <p:nvPr/>
        </p:nvSpPr>
        <p:spPr>
          <a:xfrm>
            <a:off x="10132487" y="28236656"/>
            <a:ext cx="360000" cy="184666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0" name="Google Shape;570;p1"/>
          <p:cNvSpPr/>
          <p:nvPr/>
        </p:nvSpPr>
        <p:spPr>
          <a:xfrm>
            <a:off x="9051049" y="28566321"/>
            <a:ext cx="360000" cy="184666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1" name="Google Shape;571;p1"/>
          <p:cNvSpPr/>
          <p:nvPr/>
        </p:nvSpPr>
        <p:spPr>
          <a:xfrm>
            <a:off x="9307027" y="28858884"/>
            <a:ext cx="360000" cy="184666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2" name="Google Shape;572;p1"/>
          <p:cNvSpPr/>
          <p:nvPr/>
        </p:nvSpPr>
        <p:spPr>
          <a:xfrm>
            <a:off x="9825354" y="29175651"/>
            <a:ext cx="360000" cy="184666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3" name="Google Shape;573;p1"/>
          <p:cNvSpPr/>
          <p:nvPr/>
        </p:nvSpPr>
        <p:spPr>
          <a:xfrm>
            <a:off x="9210818" y="29568598"/>
            <a:ext cx="360000" cy="184666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74" name="Google Shape;574;p1"/>
          <p:cNvCxnSpPr/>
          <p:nvPr/>
        </p:nvCxnSpPr>
        <p:spPr>
          <a:xfrm>
            <a:off x="9204574" y="27279408"/>
            <a:ext cx="1573086" cy="1573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75" name="Google Shape;575;p1"/>
          <p:cNvCxnSpPr/>
          <p:nvPr/>
        </p:nvCxnSpPr>
        <p:spPr>
          <a:xfrm>
            <a:off x="10703008" y="27313207"/>
            <a:ext cx="11060" cy="4248581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76" name="Google Shape;576;p1"/>
          <p:cNvCxnSpPr/>
          <p:nvPr/>
        </p:nvCxnSpPr>
        <p:spPr>
          <a:xfrm>
            <a:off x="10703691" y="28339394"/>
            <a:ext cx="168205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77" name="Google Shape;577;p1"/>
          <p:cNvCxnSpPr/>
          <p:nvPr/>
        </p:nvCxnSpPr>
        <p:spPr>
          <a:xfrm>
            <a:off x="10716045" y="28653719"/>
            <a:ext cx="168205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78" name="Google Shape;578;p1"/>
          <p:cNvCxnSpPr/>
          <p:nvPr/>
        </p:nvCxnSpPr>
        <p:spPr>
          <a:xfrm>
            <a:off x="10714660" y="28957355"/>
            <a:ext cx="168205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79" name="Google Shape;579;p1"/>
          <p:cNvCxnSpPr/>
          <p:nvPr/>
        </p:nvCxnSpPr>
        <p:spPr>
          <a:xfrm>
            <a:off x="10714027" y="29317721"/>
            <a:ext cx="168205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80" name="Google Shape;580;p1"/>
          <p:cNvCxnSpPr/>
          <p:nvPr/>
        </p:nvCxnSpPr>
        <p:spPr>
          <a:xfrm>
            <a:off x="10703008" y="29704184"/>
            <a:ext cx="168205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81" name="Google Shape;581;p1"/>
          <p:cNvCxnSpPr/>
          <p:nvPr/>
        </p:nvCxnSpPr>
        <p:spPr>
          <a:xfrm>
            <a:off x="10703008" y="27996211"/>
            <a:ext cx="168205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82" name="Google Shape;582;p1"/>
          <p:cNvCxnSpPr/>
          <p:nvPr/>
        </p:nvCxnSpPr>
        <p:spPr>
          <a:xfrm>
            <a:off x="10714660" y="27627142"/>
            <a:ext cx="168205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83" name="Google Shape;583;p1"/>
          <p:cNvCxnSpPr/>
          <p:nvPr/>
        </p:nvCxnSpPr>
        <p:spPr>
          <a:xfrm>
            <a:off x="10703340" y="27291999"/>
            <a:ext cx="168205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84" name="Google Shape;584;p1"/>
          <p:cNvCxnSpPr/>
          <p:nvPr/>
        </p:nvCxnSpPr>
        <p:spPr>
          <a:xfrm>
            <a:off x="10723539" y="30137587"/>
            <a:ext cx="168205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85" name="Google Shape;585;p1"/>
          <p:cNvCxnSpPr/>
          <p:nvPr/>
        </p:nvCxnSpPr>
        <p:spPr>
          <a:xfrm>
            <a:off x="10723540" y="30503289"/>
            <a:ext cx="168205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86" name="Google Shape;586;p1"/>
          <p:cNvCxnSpPr/>
          <p:nvPr/>
        </p:nvCxnSpPr>
        <p:spPr>
          <a:xfrm>
            <a:off x="10714027" y="30871465"/>
            <a:ext cx="168205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87" name="Google Shape;587;p1"/>
          <p:cNvCxnSpPr/>
          <p:nvPr/>
        </p:nvCxnSpPr>
        <p:spPr>
          <a:xfrm>
            <a:off x="10714027" y="31222001"/>
            <a:ext cx="168205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88" name="Google Shape;588;p1"/>
          <p:cNvCxnSpPr/>
          <p:nvPr/>
        </p:nvCxnSpPr>
        <p:spPr>
          <a:xfrm>
            <a:off x="10717432" y="31552540"/>
            <a:ext cx="168205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89" name="Google Shape;589;p1"/>
          <p:cNvSpPr txBox="1"/>
          <p:nvPr/>
        </p:nvSpPr>
        <p:spPr>
          <a:xfrm>
            <a:off x="10841251" y="27091010"/>
            <a:ext cx="1512915" cy="422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Anthophysa</a:t>
            </a:r>
            <a:endParaRPr/>
          </a:p>
        </p:txBody>
      </p:sp>
      <p:sp>
        <p:nvSpPr>
          <p:cNvPr id="590" name="Google Shape;590;p1"/>
          <p:cNvSpPr txBox="1"/>
          <p:nvPr/>
        </p:nvSpPr>
        <p:spPr>
          <a:xfrm>
            <a:off x="10867507" y="27436978"/>
            <a:ext cx="1478675" cy="422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Chromulina</a:t>
            </a:r>
            <a:endParaRPr/>
          </a:p>
        </p:txBody>
      </p:sp>
      <p:sp>
        <p:nvSpPr>
          <p:cNvPr id="591" name="Google Shape;591;p1"/>
          <p:cNvSpPr txBox="1"/>
          <p:nvPr/>
        </p:nvSpPr>
        <p:spPr>
          <a:xfrm>
            <a:off x="10841053" y="27810183"/>
            <a:ext cx="2502993" cy="422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Chromulinospumella</a:t>
            </a:r>
            <a:endParaRPr/>
          </a:p>
        </p:txBody>
      </p:sp>
      <p:sp>
        <p:nvSpPr>
          <p:cNvPr id="592" name="Google Shape;592;p1"/>
          <p:cNvSpPr txBox="1"/>
          <p:nvPr/>
        </p:nvSpPr>
        <p:spPr>
          <a:xfrm>
            <a:off x="10869460" y="28152736"/>
            <a:ext cx="1858586" cy="422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Chrysonephele</a:t>
            </a:r>
            <a:endParaRPr/>
          </a:p>
        </p:txBody>
      </p:sp>
      <p:sp>
        <p:nvSpPr>
          <p:cNvPr id="593" name="Google Shape;593;p1"/>
          <p:cNvSpPr txBox="1"/>
          <p:nvPr/>
        </p:nvSpPr>
        <p:spPr>
          <a:xfrm>
            <a:off x="10869460" y="28471871"/>
            <a:ext cx="1292790" cy="422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Chrysoxys</a:t>
            </a:r>
            <a:endParaRPr/>
          </a:p>
        </p:txBody>
      </p:sp>
      <p:sp>
        <p:nvSpPr>
          <p:cNvPr id="594" name="Google Shape;594;p1"/>
          <p:cNvSpPr txBox="1"/>
          <p:nvPr/>
        </p:nvSpPr>
        <p:spPr>
          <a:xfrm>
            <a:off x="10891744" y="29151048"/>
            <a:ext cx="949299" cy="422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Monas</a:t>
            </a:r>
            <a:endParaRPr/>
          </a:p>
        </p:txBody>
      </p:sp>
      <p:sp>
        <p:nvSpPr>
          <p:cNvPr id="595" name="Google Shape;595;p1"/>
          <p:cNvSpPr txBox="1"/>
          <p:nvPr/>
        </p:nvSpPr>
        <p:spPr>
          <a:xfrm>
            <a:off x="10861034" y="29523760"/>
            <a:ext cx="1614929" cy="422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Ochromonas</a:t>
            </a:r>
            <a:endParaRPr/>
          </a:p>
        </p:txBody>
      </p:sp>
      <p:sp>
        <p:nvSpPr>
          <p:cNvPr id="596" name="Google Shape;596;p1"/>
          <p:cNvSpPr txBox="1"/>
          <p:nvPr/>
        </p:nvSpPr>
        <p:spPr>
          <a:xfrm>
            <a:off x="10871700" y="29957949"/>
            <a:ext cx="1759712" cy="422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Pedospumella</a:t>
            </a:r>
            <a:endParaRPr/>
          </a:p>
        </p:txBody>
      </p:sp>
      <p:sp>
        <p:nvSpPr>
          <p:cNvPr id="597" name="Google Shape;597;p1"/>
          <p:cNvSpPr txBox="1"/>
          <p:nvPr/>
        </p:nvSpPr>
        <p:spPr>
          <a:xfrm>
            <a:off x="10883310" y="30301836"/>
            <a:ext cx="1213794" cy="422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Spumella</a:t>
            </a:r>
            <a:endParaRPr/>
          </a:p>
        </p:txBody>
      </p:sp>
      <p:sp>
        <p:nvSpPr>
          <p:cNvPr id="598" name="Google Shape;598;p1"/>
          <p:cNvSpPr txBox="1"/>
          <p:nvPr/>
        </p:nvSpPr>
        <p:spPr>
          <a:xfrm>
            <a:off x="10882231" y="30679922"/>
            <a:ext cx="1204561" cy="422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Uroglena</a:t>
            </a:r>
            <a:endParaRPr/>
          </a:p>
        </p:txBody>
      </p:sp>
      <p:sp>
        <p:nvSpPr>
          <p:cNvPr id="599" name="Google Shape;599;p1"/>
          <p:cNvSpPr txBox="1"/>
          <p:nvPr/>
        </p:nvSpPr>
        <p:spPr>
          <a:xfrm>
            <a:off x="10882865" y="31030523"/>
            <a:ext cx="1639231" cy="422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Uroglenopsis</a:t>
            </a:r>
            <a:endParaRPr/>
          </a:p>
        </p:txBody>
      </p:sp>
      <p:sp>
        <p:nvSpPr>
          <p:cNvPr id="600" name="Google Shape;600;p1"/>
          <p:cNvSpPr txBox="1"/>
          <p:nvPr/>
        </p:nvSpPr>
        <p:spPr>
          <a:xfrm>
            <a:off x="10906856" y="31358239"/>
            <a:ext cx="2242602" cy="422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Urostipulosphaera</a:t>
            </a:r>
            <a:endParaRPr/>
          </a:p>
        </p:txBody>
      </p:sp>
      <p:sp>
        <p:nvSpPr>
          <p:cNvPr id="601" name="Google Shape;601;p1"/>
          <p:cNvSpPr txBox="1"/>
          <p:nvPr/>
        </p:nvSpPr>
        <p:spPr>
          <a:xfrm>
            <a:off x="10878002" y="28800447"/>
            <a:ext cx="1345561" cy="422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Cyclonexis</a:t>
            </a:r>
            <a:endParaRPr/>
          </a:p>
        </p:txBody>
      </p:sp>
      <p:sp>
        <p:nvSpPr>
          <p:cNvPr id="602" name="Google Shape;602;p1"/>
          <p:cNvSpPr/>
          <p:nvPr/>
        </p:nvSpPr>
        <p:spPr>
          <a:xfrm>
            <a:off x="12151409" y="27197589"/>
            <a:ext cx="360000" cy="184666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3" name="Google Shape;603;p1"/>
          <p:cNvSpPr/>
          <p:nvPr/>
        </p:nvSpPr>
        <p:spPr>
          <a:xfrm>
            <a:off x="12179508" y="27541890"/>
            <a:ext cx="360000" cy="184666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4" name="Google Shape;604;p1"/>
          <p:cNvSpPr/>
          <p:nvPr/>
        </p:nvSpPr>
        <p:spPr>
          <a:xfrm>
            <a:off x="12928441" y="27916100"/>
            <a:ext cx="360000" cy="184666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5" name="Google Shape;605;p1"/>
          <p:cNvSpPr/>
          <p:nvPr/>
        </p:nvSpPr>
        <p:spPr>
          <a:xfrm>
            <a:off x="12088527" y="28905393"/>
            <a:ext cx="360000" cy="184666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6" name="Google Shape;606;p1"/>
          <p:cNvSpPr/>
          <p:nvPr/>
        </p:nvSpPr>
        <p:spPr>
          <a:xfrm>
            <a:off x="12226961" y="29651031"/>
            <a:ext cx="360000" cy="184666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7" name="Google Shape;607;p1"/>
          <p:cNvSpPr/>
          <p:nvPr/>
        </p:nvSpPr>
        <p:spPr>
          <a:xfrm>
            <a:off x="12366715" y="30052349"/>
            <a:ext cx="360000" cy="184666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8" name="Google Shape;608;p1"/>
          <p:cNvSpPr/>
          <p:nvPr/>
        </p:nvSpPr>
        <p:spPr>
          <a:xfrm>
            <a:off x="11952514" y="30423575"/>
            <a:ext cx="360000" cy="184666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9" name="Google Shape;609;p1"/>
          <p:cNvSpPr/>
          <p:nvPr/>
        </p:nvSpPr>
        <p:spPr>
          <a:xfrm>
            <a:off x="11882976" y="30778622"/>
            <a:ext cx="360000" cy="184666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0" name="Google Shape;610;p1"/>
          <p:cNvSpPr/>
          <p:nvPr/>
        </p:nvSpPr>
        <p:spPr>
          <a:xfrm>
            <a:off x="12792178" y="31484015"/>
            <a:ext cx="360000" cy="184666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1" name="Google Shape;611;p1"/>
          <p:cNvSpPr/>
          <p:nvPr/>
        </p:nvSpPr>
        <p:spPr>
          <a:xfrm>
            <a:off x="9449951" y="27892319"/>
            <a:ext cx="360000" cy="184666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13" name="Google Shape;613;p1"/>
          <p:cNvCxnSpPr/>
          <p:nvPr/>
        </p:nvCxnSpPr>
        <p:spPr>
          <a:xfrm>
            <a:off x="3449800" y="31323956"/>
            <a:ext cx="1583462" cy="262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614" name="Google Shape;614;p1"/>
          <p:cNvCxnSpPr/>
          <p:nvPr/>
        </p:nvCxnSpPr>
        <p:spPr>
          <a:xfrm>
            <a:off x="4991833" y="30598424"/>
            <a:ext cx="0" cy="2027201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615" name="Google Shape;615;p1"/>
          <p:cNvCxnSpPr/>
          <p:nvPr/>
        </p:nvCxnSpPr>
        <p:spPr>
          <a:xfrm>
            <a:off x="5002892" y="31627386"/>
            <a:ext cx="168205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616" name="Google Shape;616;p1"/>
          <p:cNvCxnSpPr/>
          <p:nvPr/>
        </p:nvCxnSpPr>
        <p:spPr>
          <a:xfrm>
            <a:off x="5002892" y="31939142"/>
            <a:ext cx="168205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617" name="Google Shape;617;p1"/>
          <p:cNvCxnSpPr/>
          <p:nvPr/>
        </p:nvCxnSpPr>
        <p:spPr>
          <a:xfrm>
            <a:off x="5003485" y="32279596"/>
            <a:ext cx="168205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618" name="Google Shape;618;p1"/>
          <p:cNvCxnSpPr/>
          <p:nvPr/>
        </p:nvCxnSpPr>
        <p:spPr>
          <a:xfrm>
            <a:off x="5002893" y="32611904"/>
            <a:ext cx="168205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619" name="Google Shape;619;p1"/>
          <p:cNvCxnSpPr/>
          <p:nvPr/>
        </p:nvCxnSpPr>
        <p:spPr>
          <a:xfrm>
            <a:off x="4991833" y="31318452"/>
            <a:ext cx="168205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620" name="Google Shape;620;p1"/>
          <p:cNvCxnSpPr/>
          <p:nvPr/>
        </p:nvCxnSpPr>
        <p:spPr>
          <a:xfrm>
            <a:off x="4991833" y="30963288"/>
            <a:ext cx="168205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621" name="Google Shape;621;p1"/>
          <p:cNvCxnSpPr/>
          <p:nvPr/>
        </p:nvCxnSpPr>
        <p:spPr>
          <a:xfrm>
            <a:off x="4992165" y="30614240"/>
            <a:ext cx="168205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22" name="Google Shape;622;p1"/>
          <p:cNvSpPr/>
          <p:nvPr/>
        </p:nvSpPr>
        <p:spPr>
          <a:xfrm>
            <a:off x="3948000" y="31523216"/>
            <a:ext cx="284400" cy="184666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23" name="Google Shape;623;p1"/>
          <p:cNvCxnSpPr/>
          <p:nvPr/>
        </p:nvCxnSpPr>
        <p:spPr>
          <a:xfrm rot="10800000" flipH="1">
            <a:off x="3873854" y="32300458"/>
            <a:ext cx="794887" cy="774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624" name="Google Shape;624;p1"/>
          <p:cNvCxnSpPr/>
          <p:nvPr/>
        </p:nvCxnSpPr>
        <p:spPr>
          <a:xfrm>
            <a:off x="4660335" y="32286774"/>
            <a:ext cx="0" cy="1242916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625" name="Google Shape;625;p1"/>
          <p:cNvCxnSpPr/>
          <p:nvPr/>
        </p:nvCxnSpPr>
        <p:spPr>
          <a:xfrm>
            <a:off x="4663787" y="33521701"/>
            <a:ext cx="340807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626" name="Google Shape;626;p1"/>
          <p:cNvCxnSpPr/>
          <p:nvPr/>
        </p:nvCxnSpPr>
        <p:spPr>
          <a:xfrm>
            <a:off x="4988777" y="32911887"/>
            <a:ext cx="0" cy="1080451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627" name="Google Shape;627;p1"/>
          <p:cNvCxnSpPr/>
          <p:nvPr/>
        </p:nvCxnSpPr>
        <p:spPr>
          <a:xfrm>
            <a:off x="4994922" y="33984348"/>
            <a:ext cx="168205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628" name="Google Shape;628;p1"/>
          <p:cNvCxnSpPr/>
          <p:nvPr/>
        </p:nvCxnSpPr>
        <p:spPr>
          <a:xfrm>
            <a:off x="5001387" y="33638880"/>
            <a:ext cx="168205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629" name="Google Shape;629;p1"/>
          <p:cNvCxnSpPr/>
          <p:nvPr/>
        </p:nvCxnSpPr>
        <p:spPr>
          <a:xfrm>
            <a:off x="4999629" y="33281299"/>
            <a:ext cx="168205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630" name="Google Shape;630;p1"/>
          <p:cNvCxnSpPr/>
          <p:nvPr/>
        </p:nvCxnSpPr>
        <p:spPr>
          <a:xfrm>
            <a:off x="4999629" y="32918574"/>
            <a:ext cx="168205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31" name="Google Shape;631;p1"/>
          <p:cNvSpPr txBox="1"/>
          <p:nvPr/>
        </p:nvSpPr>
        <p:spPr>
          <a:xfrm>
            <a:off x="5141122" y="30422936"/>
            <a:ext cx="2299091" cy="422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Aurearenophyceae</a:t>
            </a:r>
            <a:endParaRPr/>
          </a:p>
        </p:txBody>
      </p:sp>
      <p:sp>
        <p:nvSpPr>
          <p:cNvPr id="632" name="Google Shape;632;p1"/>
          <p:cNvSpPr txBox="1"/>
          <p:nvPr/>
        </p:nvSpPr>
        <p:spPr>
          <a:xfrm>
            <a:off x="5141122" y="30766506"/>
            <a:ext cx="1977208" cy="422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Chrysoparadoxa</a:t>
            </a:r>
            <a:endParaRPr/>
          </a:p>
        </p:txBody>
      </p:sp>
      <p:sp>
        <p:nvSpPr>
          <p:cNvPr id="633" name="Google Shape;633;p1"/>
          <p:cNvSpPr txBox="1"/>
          <p:nvPr/>
        </p:nvSpPr>
        <p:spPr>
          <a:xfrm>
            <a:off x="5160038" y="31138091"/>
            <a:ext cx="1568422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Phaeophyceae</a:t>
            </a:r>
            <a:endParaRPr/>
          </a:p>
        </p:txBody>
      </p:sp>
      <p:sp>
        <p:nvSpPr>
          <p:cNvPr id="634" name="Google Shape;634;p1"/>
          <p:cNvSpPr txBox="1"/>
          <p:nvPr/>
        </p:nvSpPr>
        <p:spPr>
          <a:xfrm>
            <a:off x="5171160" y="31471555"/>
            <a:ext cx="2497158" cy="422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Phaeosacciophyceae</a:t>
            </a:r>
            <a:endParaRPr/>
          </a:p>
        </p:txBody>
      </p:sp>
      <p:sp>
        <p:nvSpPr>
          <p:cNvPr id="635" name="Google Shape;635;p1"/>
          <p:cNvSpPr txBox="1"/>
          <p:nvPr/>
        </p:nvSpPr>
        <p:spPr>
          <a:xfrm>
            <a:off x="5199985" y="32099138"/>
            <a:ext cx="1533177" cy="422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Schizocladia</a:t>
            </a:r>
            <a:endParaRPr/>
          </a:p>
        </p:txBody>
      </p:sp>
      <p:sp>
        <p:nvSpPr>
          <p:cNvPr id="636" name="Google Shape;636;p1"/>
          <p:cNvSpPr txBox="1"/>
          <p:nvPr/>
        </p:nvSpPr>
        <p:spPr>
          <a:xfrm>
            <a:off x="5180714" y="32424364"/>
            <a:ext cx="1912703" cy="422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Xanthophyceae</a:t>
            </a:r>
            <a:endParaRPr/>
          </a:p>
        </p:txBody>
      </p:sp>
      <p:sp>
        <p:nvSpPr>
          <p:cNvPr id="637" name="Google Shape;637;p1"/>
          <p:cNvSpPr txBox="1"/>
          <p:nvPr/>
        </p:nvSpPr>
        <p:spPr>
          <a:xfrm>
            <a:off x="5171097" y="31757193"/>
            <a:ext cx="2756845" cy="422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Phaeothamniophyceae</a:t>
            </a:r>
            <a:endParaRPr/>
          </a:p>
        </p:txBody>
      </p:sp>
      <p:sp>
        <p:nvSpPr>
          <p:cNvPr id="638" name="Google Shape;638;p1"/>
          <p:cNvSpPr txBox="1"/>
          <p:nvPr/>
        </p:nvSpPr>
        <p:spPr>
          <a:xfrm>
            <a:off x="6974860" y="31107349"/>
            <a:ext cx="40908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000" b="1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M</a:t>
            </a:r>
            <a:endParaRPr/>
          </a:p>
        </p:txBody>
      </p:sp>
      <p:sp>
        <p:nvSpPr>
          <p:cNvPr id="639" name="Google Shape;639;p1"/>
          <p:cNvSpPr txBox="1"/>
          <p:nvPr/>
        </p:nvSpPr>
        <p:spPr>
          <a:xfrm>
            <a:off x="6692856" y="30766382"/>
            <a:ext cx="40908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000" b="1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M</a:t>
            </a:r>
            <a:endParaRPr/>
          </a:p>
        </p:txBody>
      </p:sp>
      <p:sp>
        <p:nvSpPr>
          <p:cNvPr id="640" name="Google Shape;640;p1"/>
          <p:cNvSpPr txBox="1"/>
          <p:nvPr/>
        </p:nvSpPr>
        <p:spPr>
          <a:xfrm>
            <a:off x="6940428" y="30425785"/>
            <a:ext cx="40908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000" b="1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M</a:t>
            </a:r>
            <a:endParaRPr/>
          </a:p>
        </p:txBody>
      </p:sp>
      <p:sp>
        <p:nvSpPr>
          <p:cNvPr id="641" name="Google Shape;641;p1"/>
          <p:cNvSpPr/>
          <p:nvPr/>
        </p:nvSpPr>
        <p:spPr>
          <a:xfrm>
            <a:off x="7259177" y="31569560"/>
            <a:ext cx="284400" cy="184666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2" name="Google Shape;642;p1"/>
          <p:cNvSpPr/>
          <p:nvPr/>
        </p:nvSpPr>
        <p:spPr>
          <a:xfrm>
            <a:off x="7488651" y="31856765"/>
            <a:ext cx="284400" cy="184666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3" name="Google Shape;643;p1"/>
          <p:cNvSpPr txBox="1"/>
          <p:nvPr/>
        </p:nvSpPr>
        <p:spPr>
          <a:xfrm>
            <a:off x="6407165" y="32099004"/>
            <a:ext cx="40908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000" b="1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M</a:t>
            </a:r>
            <a:endParaRPr/>
          </a:p>
        </p:txBody>
      </p:sp>
      <p:cxnSp>
        <p:nvCxnSpPr>
          <p:cNvPr id="644" name="Google Shape;644;p1"/>
          <p:cNvCxnSpPr/>
          <p:nvPr/>
        </p:nvCxnSpPr>
        <p:spPr>
          <a:xfrm>
            <a:off x="6765280" y="32628442"/>
            <a:ext cx="1193074" cy="1028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645" name="Google Shape;645;p1"/>
          <p:cNvCxnSpPr/>
          <p:nvPr/>
        </p:nvCxnSpPr>
        <p:spPr>
          <a:xfrm>
            <a:off x="7969205" y="31551792"/>
            <a:ext cx="0" cy="1080451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646" name="Google Shape;646;p1"/>
          <p:cNvCxnSpPr/>
          <p:nvPr/>
        </p:nvCxnSpPr>
        <p:spPr>
          <a:xfrm>
            <a:off x="7969205" y="32632242"/>
            <a:ext cx="168205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647" name="Google Shape;647;p1"/>
          <p:cNvCxnSpPr/>
          <p:nvPr/>
        </p:nvCxnSpPr>
        <p:spPr>
          <a:xfrm>
            <a:off x="7975670" y="32286774"/>
            <a:ext cx="168205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648" name="Google Shape;648;p1"/>
          <p:cNvCxnSpPr/>
          <p:nvPr/>
        </p:nvCxnSpPr>
        <p:spPr>
          <a:xfrm>
            <a:off x="7980057" y="31921204"/>
            <a:ext cx="168205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649" name="Google Shape;649;p1"/>
          <p:cNvCxnSpPr/>
          <p:nvPr/>
        </p:nvCxnSpPr>
        <p:spPr>
          <a:xfrm>
            <a:off x="7980057" y="31558479"/>
            <a:ext cx="168205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50" name="Google Shape;650;p1"/>
          <p:cNvSpPr txBox="1"/>
          <p:nvPr/>
        </p:nvSpPr>
        <p:spPr>
          <a:xfrm>
            <a:off x="8147252" y="31376483"/>
            <a:ext cx="1437958" cy="422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Botrydiales</a:t>
            </a:r>
            <a:endParaRPr/>
          </a:p>
        </p:txBody>
      </p:sp>
      <p:sp>
        <p:nvSpPr>
          <p:cNvPr id="651" name="Google Shape;651;p1"/>
          <p:cNvSpPr txBox="1"/>
          <p:nvPr/>
        </p:nvSpPr>
        <p:spPr>
          <a:xfrm>
            <a:off x="8128555" y="31747717"/>
            <a:ext cx="1928926" cy="422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Mischococcales</a:t>
            </a:r>
            <a:endParaRPr/>
          </a:p>
        </p:txBody>
      </p:sp>
      <p:sp>
        <p:nvSpPr>
          <p:cNvPr id="652" name="Google Shape;652;p1"/>
          <p:cNvSpPr txBox="1"/>
          <p:nvPr/>
        </p:nvSpPr>
        <p:spPr>
          <a:xfrm>
            <a:off x="8108997" y="32110028"/>
            <a:ext cx="1973104" cy="422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Tribonematales </a:t>
            </a:r>
            <a:endParaRPr/>
          </a:p>
        </p:txBody>
      </p:sp>
      <p:sp>
        <p:nvSpPr>
          <p:cNvPr id="653" name="Google Shape;653;p1"/>
          <p:cNvSpPr txBox="1"/>
          <p:nvPr/>
        </p:nvSpPr>
        <p:spPr>
          <a:xfrm>
            <a:off x="8133829" y="32443777"/>
            <a:ext cx="1722651" cy="422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Vaucheriales  </a:t>
            </a:r>
            <a:endParaRPr/>
          </a:p>
        </p:txBody>
      </p:sp>
      <p:sp>
        <p:nvSpPr>
          <p:cNvPr id="654" name="Google Shape;654;p1"/>
          <p:cNvSpPr/>
          <p:nvPr/>
        </p:nvSpPr>
        <p:spPr>
          <a:xfrm>
            <a:off x="9530188" y="32549897"/>
            <a:ext cx="360000" cy="184666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5" name="Google Shape;655;p1"/>
          <p:cNvSpPr/>
          <p:nvPr/>
        </p:nvSpPr>
        <p:spPr>
          <a:xfrm>
            <a:off x="9712499" y="32226028"/>
            <a:ext cx="360000" cy="184666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6" name="Google Shape;656;p1"/>
          <p:cNvSpPr/>
          <p:nvPr/>
        </p:nvSpPr>
        <p:spPr>
          <a:xfrm>
            <a:off x="9341141" y="31482687"/>
            <a:ext cx="360000" cy="184666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7" name="Google Shape;657;p1"/>
          <p:cNvSpPr/>
          <p:nvPr/>
        </p:nvSpPr>
        <p:spPr>
          <a:xfrm>
            <a:off x="9755563" y="31835515"/>
            <a:ext cx="360000" cy="184666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8" name="Google Shape;658;p1"/>
          <p:cNvSpPr txBox="1"/>
          <p:nvPr/>
        </p:nvSpPr>
        <p:spPr>
          <a:xfrm>
            <a:off x="5170195" y="32740053"/>
            <a:ext cx="1873398" cy="422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Heterogloeales</a:t>
            </a:r>
            <a:endParaRPr/>
          </a:p>
        </p:txBody>
      </p:sp>
      <p:sp>
        <p:nvSpPr>
          <p:cNvPr id="659" name="Google Shape;659;p1"/>
          <p:cNvSpPr txBox="1"/>
          <p:nvPr/>
        </p:nvSpPr>
        <p:spPr>
          <a:xfrm>
            <a:off x="5171035" y="33091763"/>
            <a:ext cx="2091022" cy="422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Ochromonadales</a:t>
            </a:r>
            <a:endParaRPr/>
          </a:p>
        </p:txBody>
      </p:sp>
      <p:sp>
        <p:nvSpPr>
          <p:cNvPr id="660" name="Google Shape;660;p1"/>
          <p:cNvSpPr txBox="1"/>
          <p:nvPr/>
        </p:nvSpPr>
        <p:spPr>
          <a:xfrm>
            <a:off x="5151783" y="33453742"/>
            <a:ext cx="2001253" cy="422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Rhizochloridales</a:t>
            </a:r>
            <a:endParaRPr/>
          </a:p>
        </p:txBody>
      </p:sp>
      <p:sp>
        <p:nvSpPr>
          <p:cNvPr id="661" name="Google Shape;661;p1"/>
          <p:cNvSpPr txBox="1"/>
          <p:nvPr/>
        </p:nvSpPr>
        <p:spPr>
          <a:xfrm>
            <a:off x="5160810" y="33804211"/>
            <a:ext cx="1251305" cy="422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Synurales</a:t>
            </a:r>
            <a:endParaRPr/>
          </a:p>
        </p:txBody>
      </p:sp>
      <p:sp>
        <p:nvSpPr>
          <p:cNvPr id="662" name="Google Shape;662;p1"/>
          <p:cNvSpPr/>
          <p:nvPr/>
        </p:nvSpPr>
        <p:spPr>
          <a:xfrm>
            <a:off x="6846342" y="33541948"/>
            <a:ext cx="284400" cy="184666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3" name="Google Shape;663;p1"/>
          <p:cNvSpPr/>
          <p:nvPr/>
        </p:nvSpPr>
        <p:spPr>
          <a:xfrm>
            <a:off x="6742385" y="32848120"/>
            <a:ext cx="284400" cy="184666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64" name="Google Shape;664;p1"/>
          <p:cNvCxnSpPr/>
          <p:nvPr/>
        </p:nvCxnSpPr>
        <p:spPr>
          <a:xfrm>
            <a:off x="6200718" y="34007012"/>
            <a:ext cx="1193074" cy="1028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665" name="Google Shape;665;p1"/>
          <p:cNvCxnSpPr/>
          <p:nvPr/>
        </p:nvCxnSpPr>
        <p:spPr>
          <a:xfrm>
            <a:off x="6923751" y="33291528"/>
            <a:ext cx="527406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666" name="Google Shape;666;p1"/>
          <p:cNvCxnSpPr/>
          <p:nvPr/>
        </p:nvCxnSpPr>
        <p:spPr>
          <a:xfrm>
            <a:off x="7392036" y="32972943"/>
            <a:ext cx="0" cy="321327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667" name="Google Shape;667;p1"/>
          <p:cNvCxnSpPr/>
          <p:nvPr/>
        </p:nvCxnSpPr>
        <p:spPr>
          <a:xfrm>
            <a:off x="7376308" y="32972942"/>
            <a:ext cx="168205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668" name="Google Shape;668;p1"/>
          <p:cNvCxnSpPr/>
          <p:nvPr/>
        </p:nvCxnSpPr>
        <p:spPr>
          <a:xfrm>
            <a:off x="7392036" y="33294426"/>
            <a:ext cx="168205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69" name="Google Shape;669;p1"/>
          <p:cNvSpPr txBox="1"/>
          <p:nvPr/>
        </p:nvSpPr>
        <p:spPr>
          <a:xfrm>
            <a:off x="7511769" y="32780865"/>
            <a:ext cx="150393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Acrispumella  </a:t>
            </a:r>
            <a:endParaRPr/>
          </a:p>
        </p:txBody>
      </p:sp>
      <p:sp>
        <p:nvSpPr>
          <p:cNvPr id="670" name="Google Shape;670;p1"/>
          <p:cNvSpPr txBox="1"/>
          <p:nvPr/>
        </p:nvSpPr>
        <p:spPr>
          <a:xfrm>
            <a:off x="7509472" y="33080212"/>
            <a:ext cx="2432461" cy="422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Ochromonadaceae  </a:t>
            </a:r>
            <a:endParaRPr/>
          </a:p>
        </p:txBody>
      </p:sp>
      <p:sp>
        <p:nvSpPr>
          <p:cNvPr id="671" name="Google Shape;671;p1"/>
          <p:cNvSpPr/>
          <p:nvPr/>
        </p:nvSpPr>
        <p:spPr>
          <a:xfrm>
            <a:off x="9029788" y="32895802"/>
            <a:ext cx="360000" cy="184666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2" name="Google Shape;672;p1"/>
          <p:cNvSpPr/>
          <p:nvPr/>
        </p:nvSpPr>
        <p:spPr>
          <a:xfrm>
            <a:off x="9452425" y="33197060"/>
            <a:ext cx="360000" cy="184666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73" name="Google Shape;673;p1"/>
          <p:cNvCxnSpPr/>
          <p:nvPr/>
        </p:nvCxnSpPr>
        <p:spPr>
          <a:xfrm flipH="1">
            <a:off x="7411271" y="33628943"/>
            <a:ext cx="628" cy="72289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674" name="Google Shape;674;p1"/>
          <p:cNvCxnSpPr/>
          <p:nvPr/>
        </p:nvCxnSpPr>
        <p:spPr>
          <a:xfrm>
            <a:off x="7418364" y="34363926"/>
            <a:ext cx="168205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675" name="Google Shape;675;p1"/>
          <p:cNvCxnSpPr/>
          <p:nvPr/>
        </p:nvCxnSpPr>
        <p:spPr>
          <a:xfrm>
            <a:off x="7422751" y="33998356"/>
            <a:ext cx="168205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676" name="Google Shape;676;p1"/>
          <p:cNvCxnSpPr/>
          <p:nvPr/>
        </p:nvCxnSpPr>
        <p:spPr>
          <a:xfrm>
            <a:off x="7422751" y="33635631"/>
            <a:ext cx="168205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77" name="Google Shape;677;p1"/>
          <p:cNvSpPr txBox="1"/>
          <p:nvPr/>
        </p:nvSpPr>
        <p:spPr>
          <a:xfrm>
            <a:off x="7602436" y="33434321"/>
            <a:ext cx="2388795" cy="422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Mallomonadaceae  </a:t>
            </a:r>
            <a:endParaRPr/>
          </a:p>
        </p:txBody>
      </p:sp>
      <p:sp>
        <p:nvSpPr>
          <p:cNvPr id="678" name="Google Shape;678;p1"/>
          <p:cNvSpPr txBox="1"/>
          <p:nvPr/>
        </p:nvSpPr>
        <p:spPr>
          <a:xfrm>
            <a:off x="7615072" y="33802587"/>
            <a:ext cx="171143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Neotessellaceae</a:t>
            </a:r>
            <a:endParaRPr/>
          </a:p>
        </p:txBody>
      </p:sp>
      <p:sp>
        <p:nvSpPr>
          <p:cNvPr id="679" name="Google Shape;679;p1"/>
          <p:cNvSpPr txBox="1"/>
          <p:nvPr/>
        </p:nvSpPr>
        <p:spPr>
          <a:xfrm>
            <a:off x="7641661" y="34171919"/>
            <a:ext cx="1592744" cy="422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Synuraceae  </a:t>
            </a:r>
            <a:endParaRPr/>
          </a:p>
        </p:txBody>
      </p:sp>
      <p:cxnSp>
        <p:nvCxnSpPr>
          <p:cNvPr id="680" name="Google Shape;680;p1"/>
          <p:cNvCxnSpPr/>
          <p:nvPr/>
        </p:nvCxnSpPr>
        <p:spPr>
          <a:xfrm rot="10800000" flipH="1">
            <a:off x="9491860" y="33628944"/>
            <a:ext cx="387817" cy="1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81" name="Google Shape;681;p1"/>
          <p:cNvSpPr/>
          <p:nvPr/>
        </p:nvSpPr>
        <p:spPr>
          <a:xfrm>
            <a:off x="9253251" y="33926797"/>
            <a:ext cx="360000" cy="184666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2" name="Google Shape;682;p1"/>
          <p:cNvSpPr/>
          <p:nvPr/>
        </p:nvSpPr>
        <p:spPr>
          <a:xfrm>
            <a:off x="8856557" y="34292877"/>
            <a:ext cx="360000" cy="184666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83" name="Google Shape;683;p1"/>
          <p:cNvCxnSpPr/>
          <p:nvPr/>
        </p:nvCxnSpPr>
        <p:spPr>
          <a:xfrm flipH="1">
            <a:off x="9868440" y="33631600"/>
            <a:ext cx="2466" cy="311644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684" name="Google Shape;684;p1"/>
          <p:cNvCxnSpPr/>
          <p:nvPr/>
        </p:nvCxnSpPr>
        <p:spPr>
          <a:xfrm>
            <a:off x="9861955" y="33630530"/>
            <a:ext cx="168205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685" name="Google Shape;685;p1"/>
          <p:cNvCxnSpPr/>
          <p:nvPr/>
        </p:nvCxnSpPr>
        <p:spPr>
          <a:xfrm>
            <a:off x="9868440" y="33943244"/>
            <a:ext cx="168205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86" name="Google Shape;686;p1"/>
          <p:cNvSpPr txBox="1"/>
          <p:nvPr/>
        </p:nvSpPr>
        <p:spPr>
          <a:xfrm>
            <a:off x="10023311" y="33443049"/>
            <a:ext cx="1696298" cy="422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Mallomonas  </a:t>
            </a:r>
            <a:endParaRPr/>
          </a:p>
        </p:txBody>
      </p:sp>
      <p:sp>
        <p:nvSpPr>
          <p:cNvPr id="687" name="Google Shape;687;p1"/>
          <p:cNvSpPr txBox="1"/>
          <p:nvPr/>
        </p:nvSpPr>
        <p:spPr>
          <a:xfrm>
            <a:off x="10042297" y="33749109"/>
            <a:ext cx="1068562" cy="422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Synura  </a:t>
            </a:r>
            <a:endParaRPr/>
          </a:p>
        </p:txBody>
      </p:sp>
      <p:sp>
        <p:nvSpPr>
          <p:cNvPr id="688" name="Google Shape;688;p1"/>
          <p:cNvSpPr/>
          <p:nvPr/>
        </p:nvSpPr>
        <p:spPr>
          <a:xfrm>
            <a:off x="10872229" y="33871729"/>
            <a:ext cx="360000" cy="184666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9" name="Google Shape;689;p1"/>
          <p:cNvSpPr/>
          <p:nvPr/>
        </p:nvSpPr>
        <p:spPr>
          <a:xfrm>
            <a:off x="11337478" y="33558441"/>
            <a:ext cx="360000" cy="184666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90" name="Google Shape;690;p1"/>
          <p:cNvCxnSpPr/>
          <p:nvPr/>
        </p:nvCxnSpPr>
        <p:spPr>
          <a:xfrm>
            <a:off x="4525016" y="23513318"/>
            <a:ext cx="15154" cy="3331885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691" name="Google Shape;691;p1"/>
          <p:cNvCxnSpPr/>
          <p:nvPr/>
        </p:nvCxnSpPr>
        <p:spPr>
          <a:xfrm>
            <a:off x="4525699" y="24576529"/>
            <a:ext cx="168205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692" name="Google Shape;692;p1"/>
          <p:cNvCxnSpPr/>
          <p:nvPr/>
        </p:nvCxnSpPr>
        <p:spPr>
          <a:xfrm>
            <a:off x="4538053" y="24890854"/>
            <a:ext cx="168205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693" name="Google Shape;693;p1"/>
          <p:cNvCxnSpPr/>
          <p:nvPr/>
        </p:nvCxnSpPr>
        <p:spPr>
          <a:xfrm>
            <a:off x="4536668" y="25194490"/>
            <a:ext cx="168205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694" name="Google Shape;694;p1"/>
          <p:cNvCxnSpPr/>
          <p:nvPr/>
        </p:nvCxnSpPr>
        <p:spPr>
          <a:xfrm>
            <a:off x="4536076" y="25526798"/>
            <a:ext cx="168205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695" name="Google Shape;695;p1"/>
          <p:cNvCxnSpPr/>
          <p:nvPr/>
        </p:nvCxnSpPr>
        <p:spPr>
          <a:xfrm>
            <a:off x="4525699" y="25870039"/>
            <a:ext cx="168205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696" name="Google Shape;696;p1"/>
          <p:cNvCxnSpPr/>
          <p:nvPr/>
        </p:nvCxnSpPr>
        <p:spPr>
          <a:xfrm>
            <a:off x="4525016" y="24233346"/>
            <a:ext cx="168205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697" name="Google Shape;697;p1"/>
          <p:cNvCxnSpPr/>
          <p:nvPr/>
        </p:nvCxnSpPr>
        <p:spPr>
          <a:xfrm>
            <a:off x="4536668" y="23864277"/>
            <a:ext cx="168205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698" name="Google Shape;698;p1"/>
          <p:cNvCxnSpPr/>
          <p:nvPr/>
        </p:nvCxnSpPr>
        <p:spPr>
          <a:xfrm>
            <a:off x="4525348" y="23529134"/>
            <a:ext cx="168205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699" name="Google Shape;699;p1"/>
          <p:cNvCxnSpPr/>
          <p:nvPr/>
        </p:nvCxnSpPr>
        <p:spPr>
          <a:xfrm>
            <a:off x="4525016" y="26239841"/>
            <a:ext cx="168205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700" name="Google Shape;700;p1"/>
          <p:cNvCxnSpPr/>
          <p:nvPr/>
        </p:nvCxnSpPr>
        <p:spPr>
          <a:xfrm>
            <a:off x="4536076" y="26562763"/>
            <a:ext cx="168205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701" name="Google Shape;701;p1"/>
          <p:cNvCxnSpPr/>
          <p:nvPr/>
        </p:nvCxnSpPr>
        <p:spPr>
          <a:xfrm>
            <a:off x="4536076" y="26860423"/>
            <a:ext cx="168205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702" name="Google Shape;702;p1"/>
          <p:cNvCxnSpPr/>
          <p:nvPr/>
        </p:nvCxnSpPr>
        <p:spPr>
          <a:xfrm>
            <a:off x="3790950" y="23532331"/>
            <a:ext cx="934281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03" name="Google Shape;703;p1"/>
          <p:cNvSpPr txBox="1"/>
          <p:nvPr/>
        </p:nvSpPr>
        <p:spPr>
          <a:xfrm>
            <a:off x="4711116" y="23332576"/>
            <a:ext cx="1595309" cy="422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Albuginales  </a:t>
            </a:r>
            <a:endParaRPr/>
          </a:p>
        </p:txBody>
      </p:sp>
      <p:sp>
        <p:nvSpPr>
          <p:cNvPr id="704" name="Google Shape;704;p1"/>
          <p:cNvSpPr txBox="1"/>
          <p:nvPr/>
        </p:nvSpPr>
        <p:spPr>
          <a:xfrm>
            <a:off x="4704281" y="23659912"/>
            <a:ext cx="158088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Anisolpidiales  </a:t>
            </a:r>
            <a:endParaRPr/>
          </a:p>
        </p:txBody>
      </p:sp>
      <p:sp>
        <p:nvSpPr>
          <p:cNvPr id="705" name="Google Shape;705;p1"/>
          <p:cNvSpPr txBox="1"/>
          <p:nvPr/>
        </p:nvSpPr>
        <p:spPr>
          <a:xfrm>
            <a:off x="4711116" y="24029531"/>
            <a:ext cx="1674754" cy="422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Lagenidiales  </a:t>
            </a:r>
            <a:endParaRPr/>
          </a:p>
        </p:txBody>
      </p:sp>
      <p:sp>
        <p:nvSpPr>
          <p:cNvPr id="706" name="Google Shape;706;p1"/>
          <p:cNvSpPr txBox="1"/>
          <p:nvPr/>
        </p:nvSpPr>
        <p:spPr>
          <a:xfrm>
            <a:off x="4704281" y="24370088"/>
            <a:ext cx="150105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Leptomitales  </a:t>
            </a:r>
            <a:endParaRPr/>
          </a:p>
        </p:txBody>
      </p:sp>
      <p:sp>
        <p:nvSpPr>
          <p:cNvPr id="707" name="Google Shape;707;p1"/>
          <p:cNvSpPr txBox="1"/>
          <p:nvPr/>
        </p:nvSpPr>
        <p:spPr>
          <a:xfrm>
            <a:off x="4693221" y="24682250"/>
            <a:ext cx="2358018" cy="422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Myzocytiopsidales  </a:t>
            </a:r>
            <a:endParaRPr/>
          </a:p>
        </p:txBody>
      </p:sp>
      <p:sp>
        <p:nvSpPr>
          <p:cNvPr id="708" name="Google Shape;708;p1"/>
          <p:cNvSpPr txBox="1"/>
          <p:nvPr/>
        </p:nvSpPr>
        <p:spPr>
          <a:xfrm>
            <a:off x="4699064" y="24994952"/>
            <a:ext cx="2010743" cy="422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Olpidiopsidales  </a:t>
            </a:r>
            <a:endParaRPr/>
          </a:p>
        </p:txBody>
      </p:sp>
      <p:sp>
        <p:nvSpPr>
          <p:cNvPr id="709" name="Google Shape;709;p1"/>
          <p:cNvSpPr txBox="1"/>
          <p:nvPr/>
        </p:nvSpPr>
        <p:spPr>
          <a:xfrm>
            <a:off x="4707159" y="25336249"/>
            <a:ext cx="2039789" cy="422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Peronosporales  </a:t>
            </a:r>
            <a:endParaRPr/>
          </a:p>
        </p:txBody>
      </p:sp>
      <p:sp>
        <p:nvSpPr>
          <p:cNvPr id="710" name="Google Shape;710;p1"/>
          <p:cNvSpPr txBox="1"/>
          <p:nvPr/>
        </p:nvSpPr>
        <p:spPr>
          <a:xfrm>
            <a:off x="4715341" y="25678384"/>
            <a:ext cx="1319336" cy="422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Pythiales  </a:t>
            </a:r>
            <a:endParaRPr/>
          </a:p>
        </p:txBody>
      </p:sp>
      <p:sp>
        <p:nvSpPr>
          <p:cNvPr id="711" name="Google Shape;711;p1"/>
          <p:cNvSpPr txBox="1"/>
          <p:nvPr/>
        </p:nvSpPr>
        <p:spPr>
          <a:xfrm>
            <a:off x="4693221" y="26048753"/>
            <a:ext cx="1518364" cy="422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Rhipidiales  </a:t>
            </a:r>
            <a:endParaRPr/>
          </a:p>
        </p:txBody>
      </p:sp>
      <p:sp>
        <p:nvSpPr>
          <p:cNvPr id="712" name="Google Shape;712;p1"/>
          <p:cNvSpPr txBox="1"/>
          <p:nvPr/>
        </p:nvSpPr>
        <p:spPr>
          <a:xfrm>
            <a:off x="4687222" y="26360340"/>
            <a:ext cx="160562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Saprolegniales  </a:t>
            </a:r>
            <a:endParaRPr/>
          </a:p>
        </p:txBody>
      </p:sp>
      <p:sp>
        <p:nvSpPr>
          <p:cNvPr id="713" name="Google Shape;713;p1"/>
          <p:cNvSpPr txBox="1"/>
          <p:nvPr/>
        </p:nvSpPr>
        <p:spPr>
          <a:xfrm>
            <a:off x="4679207" y="26671985"/>
            <a:ext cx="155649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Sclerosporales  </a:t>
            </a:r>
            <a:endParaRPr/>
          </a:p>
        </p:txBody>
      </p:sp>
      <p:sp>
        <p:nvSpPr>
          <p:cNvPr id="714" name="Google Shape;714;p1"/>
          <p:cNvSpPr txBox="1"/>
          <p:nvPr/>
        </p:nvSpPr>
        <p:spPr>
          <a:xfrm>
            <a:off x="6229684" y="25012141"/>
            <a:ext cx="40908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000" b="1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M</a:t>
            </a:r>
            <a:endParaRPr/>
          </a:p>
        </p:txBody>
      </p:sp>
      <p:sp>
        <p:nvSpPr>
          <p:cNvPr id="715" name="Google Shape;715;p1"/>
          <p:cNvSpPr/>
          <p:nvPr/>
        </p:nvSpPr>
        <p:spPr>
          <a:xfrm>
            <a:off x="5958505" y="23428169"/>
            <a:ext cx="284400" cy="184666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6" name="Google Shape;716;p1"/>
          <p:cNvSpPr/>
          <p:nvPr/>
        </p:nvSpPr>
        <p:spPr>
          <a:xfrm>
            <a:off x="6110526" y="23769320"/>
            <a:ext cx="284400" cy="184666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7" name="Google Shape;717;p1"/>
          <p:cNvSpPr/>
          <p:nvPr/>
        </p:nvSpPr>
        <p:spPr>
          <a:xfrm>
            <a:off x="6031137" y="24167351"/>
            <a:ext cx="284400" cy="184666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8" name="Google Shape;718;p1"/>
          <p:cNvSpPr/>
          <p:nvPr/>
        </p:nvSpPr>
        <p:spPr>
          <a:xfrm>
            <a:off x="6152337" y="24493774"/>
            <a:ext cx="284400" cy="184666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9" name="Google Shape;719;p1"/>
          <p:cNvSpPr/>
          <p:nvPr/>
        </p:nvSpPr>
        <p:spPr>
          <a:xfrm>
            <a:off x="6326271" y="25481286"/>
            <a:ext cx="284400" cy="184666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0" name="Google Shape;720;p1"/>
          <p:cNvSpPr/>
          <p:nvPr/>
        </p:nvSpPr>
        <p:spPr>
          <a:xfrm>
            <a:off x="5769927" y="25808849"/>
            <a:ext cx="284400" cy="184666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1" name="Google Shape;721;p1"/>
          <p:cNvSpPr/>
          <p:nvPr/>
        </p:nvSpPr>
        <p:spPr>
          <a:xfrm>
            <a:off x="5854158" y="26143021"/>
            <a:ext cx="284400" cy="184666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2" name="Google Shape;722;p1"/>
          <p:cNvSpPr/>
          <p:nvPr/>
        </p:nvSpPr>
        <p:spPr>
          <a:xfrm>
            <a:off x="6208348" y="26455355"/>
            <a:ext cx="284400" cy="178359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3" name="Google Shape;723;p1"/>
          <p:cNvSpPr/>
          <p:nvPr/>
        </p:nvSpPr>
        <p:spPr>
          <a:xfrm>
            <a:off x="6201523" y="26796241"/>
            <a:ext cx="285848" cy="184666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4" name="Google Shape;724;p1"/>
          <p:cNvSpPr txBox="1"/>
          <p:nvPr/>
        </p:nvSpPr>
        <p:spPr>
          <a:xfrm>
            <a:off x="10949276" y="24033800"/>
            <a:ext cx="1188915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Alveolata</a:t>
            </a:r>
            <a:endParaRPr/>
          </a:p>
        </p:txBody>
      </p:sp>
      <p:sp>
        <p:nvSpPr>
          <p:cNvPr id="725" name="Google Shape;725;p1"/>
          <p:cNvSpPr/>
          <p:nvPr/>
        </p:nvSpPr>
        <p:spPr>
          <a:xfrm>
            <a:off x="10972486" y="24045657"/>
            <a:ext cx="1142492" cy="376396"/>
          </a:xfrm>
          <a:prstGeom prst="rect">
            <a:avLst/>
          </a:prstGeom>
          <a:solidFill>
            <a:schemeClr val="lt1">
              <a:alpha val="0"/>
            </a:schemeClr>
          </a:solidFill>
          <a:ln w="38100" cap="flat" cmpd="sng">
            <a:solidFill>
              <a:srgbClr val="C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26" name="Google Shape;726;p1"/>
          <p:cNvCxnSpPr/>
          <p:nvPr/>
        </p:nvCxnSpPr>
        <p:spPr>
          <a:xfrm>
            <a:off x="12880129" y="23513360"/>
            <a:ext cx="10880" cy="1741099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727" name="Google Shape;727;p1"/>
          <p:cNvCxnSpPr/>
          <p:nvPr/>
        </p:nvCxnSpPr>
        <p:spPr>
          <a:xfrm>
            <a:off x="12880811" y="23883932"/>
            <a:ext cx="168205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728" name="Google Shape;728;p1"/>
          <p:cNvCxnSpPr/>
          <p:nvPr/>
        </p:nvCxnSpPr>
        <p:spPr>
          <a:xfrm>
            <a:off x="12886146" y="24221063"/>
            <a:ext cx="168205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729" name="Google Shape;729;p1"/>
          <p:cNvCxnSpPr/>
          <p:nvPr/>
        </p:nvCxnSpPr>
        <p:spPr>
          <a:xfrm>
            <a:off x="12891780" y="24560093"/>
            <a:ext cx="168205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730" name="Google Shape;730;p1"/>
          <p:cNvCxnSpPr/>
          <p:nvPr/>
        </p:nvCxnSpPr>
        <p:spPr>
          <a:xfrm>
            <a:off x="12880812" y="24914744"/>
            <a:ext cx="168205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731" name="Google Shape;731;p1"/>
          <p:cNvCxnSpPr/>
          <p:nvPr/>
        </p:nvCxnSpPr>
        <p:spPr>
          <a:xfrm>
            <a:off x="12880812" y="25258668"/>
            <a:ext cx="168205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732" name="Google Shape;732;p1"/>
          <p:cNvCxnSpPr/>
          <p:nvPr/>
        </p:nvCxnSpPr>
        <p:spPr>
          <a:xfrm>
            <a:off x="12873802" y="23513359"/>
            <a:ext cx="168205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733" name="Google Shape;733;p1"/>
          <p:cNvCxnSpPr/>
          <p:nvPr/>
        </p:nvCxnSpPr>
        <p:spPr>
          <a:xfrm rot="10800000" flipH="1">
            <a:off x="12109183" y="24222230"/>
            <a:ext cx="794887" cy="774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34" name="Google Shape;734;p1"/>
          <p:cNvSpPr txBox="1"/>
          <p:nvPr/>
        </p:nvSpPr>
        <p:spPr>
          <a:xfrm>
            <a:off x="13042721" y="23281296"/>
            <a:ext cx="1386983" cy="7534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Apicomplexa</a:t>
            </a:r>
            <a:endParaRPr/>
          </a:p>
        </p:txBody>
      </p:sp>
      <p:sp>
        <p:nvSpPr>
          <p:cNvPr id="735" name="Google Shape;735;p1"/>
          <p:cNvSpPr txBox="1"/>
          <p:nvPr/>
        </p:nvSpPr>
        <p:spPr>
          <a:xfrm>
            <a:off x="13037627" y="23682775"/>
            <a:ext cx="1140120" cy="7534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Ciliophora</a:t>
            </a:r>
            <a:endParaRPr/>
          </a:p>
        </p:txBody>
      </p:sp>
      <p:sp>
        <p:nvSpPr>
          <p:cNvPr id="736" name="Google Shape;736;p1"/>
          <p:cNvSpPr txBox="1"/>
          <p:nvPr/>
        </p:nvSpPr>
        <p:spPr>
          <a:xfrm>
            <a:off x="13037627" y="24046726"/>
            <a:ext cx="1354858" cy="7534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Colpodellida</a:t>
            </a:r>
            <a:endParaRPr/>
          </a:p>
        </p:txBody>
      </p:sp>
      <p:sp>
        <p:nvSpPr>
          <p:cNvPr id="737" name="Google Shape;737;p1"/>
          <p:cNvSpPr txBox="1"/>
          <p:nvPr/>
        </p:nvSpPr>
        <p:spPr>
          <a:xfrm>
            <a:off x="13035593" y="24389138"/>
            <a:ext cx="1433406" cy="7534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Colponemida</a:t>
            </a:r>
            <a:endParaRPr/>
          </a:p>
        </p:txBody>
      </p:sp>
      <p:sp>
        <p:nvSpPr>
          <p:cNvPr id="738" name="Google Shape;738;p1"/>
          <p:cNvSpPr txBox="1"/>
          <p:nvPr/>
        </p:nvSpPr>
        <p:spPr>
          <a:xfrm>
            <a:off x="13035813" y="24720250"/>
            <a:ext cx="1403718" cy="7534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Dinophyceae</a:t>
            </a:r>
            <a:endParaRPr/>
          </a:p>
        </p:txBody>
      </p:sp>
      <p:sp>
        <p:nvSpPr>
          <p:cNvPr id="739" name="Google Shape;739;p1"/>
          <p:cNvSpPr txBox="1"/>
          <p:nvPr/>
        </p:nvSpPr>
        <p:spPr>
          <a:xfrm>
            <a:off x="13036717" y="25044201"/>
            <a:ext cx="1300484" cy="7534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Perkinsozoa</a:t>
            </a:r>
            <a:endParaRPr/>
          </a:p>
        </p:txBody>
      </p:sp>
      <p:sp>
        <p:nvSpPr>
          <p:cNvPr id="740" name="Google Shape;740;p1"/>
          <p:cNvSpPr/>
          <p:nvPr/>
        </p:nvSpPr>
        <p:spPr>
          <a:xfrm>
            <a:off x="14444768" y="24815159"/>
            <a:ext cx="285848" cy="184666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1" name="Google Shape;741;p1"/>
          <p:cNvSpPr txBox="1"/>
          <p:nvPr/>
        </p:nvSpPr>
        <p:spPr>
          <a:xfrm>
            <a:off x="14204313" y="25029860"/>
            <a:ext cx="40908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000" b="1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M</a:t>
            </a:r>
            <a:endParaRPr/>
          </a:p>
        </p:txBody>
      </p:sp>
      <p:cxnSp>
        <p:nvCxnSpPr>
          <p:cNvPr id="742" name="Google Shape;742;p1"/>
          <p:cNvCxnSpPr/>
          <p:nvPr/>
        </p:nvCxnSpPr>
        <p:spPr>
          <a:xfrm>
            <a:off x="14153672" y="23878098"/>
            <a:ext cx="345312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743" name="Google Shape;743;p1"/>
          <p:cNvCxnSpPr/>
          <p:nvPr/>
        </p:nvCxnSpPr>
        <p:spPr>
          <a:xfrm>
            <a:off x="14501278" y="23656934"/>
            <a:ext cx="0" cy="37706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744" name="Google Shape;744;p1"/>
          <p:cNvCxnSpPr/>
          <p:nvPr/>
        </p:nvCxnSpPr>
        <p:spPr>
          <a:xfrm>
            <a:off x="14498985" y="24044866"/>
            <a:ext cx="168205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745" name="Google Shape;745;p1"/>
          <p:cNvCxnSpPr/>
          <p:nvPr/>
        </p:nvCxnSpPr>
        <p:spPr>
          <a:xfrm>
            <a:off x="14498985" y="23656934"/>
            <a:ext cx="168205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46" name="Google Shape;746;p1"/>
          <p:cNvSpPr txBox="1"/>
          <p:nvPr/>
        </p:nvSpPr>
        <p:spPr>
          <a:xfrm>
            <a:off x="14624504" y="23464202"/>
            <a:ext cx="2019014" cy="7534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Intramacronucleata</a:t>
            </a:r>
            <a:endParaRPr/>
          </a:p>
        </p:txBody>
      </p:sp>
      <p:sp>
        <p:nvSpPr>
          <p:cNvPr id="747" name="Google Shape;747;p1"/>
          <p:cNvSpPr txBox="1"/>
          <p:nvPr/>
        </p:nvSpPr>
        <p:spPr>
          <a:xfrm>
            <a:off x="14619500" y="23850069"/>
            <a:ext cx="2328010" cy="7534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Postciliodesmatophora</a:t>
            </a:r>
            <a:endParaRPr/>
          </a:p>
        </p:txBody>
      </p:sp>
      <p:cxnSp>
        <p:nvCxnSpPr>
          <p:cNvPr id="748" name="Google Shape;748;p1"/>
          <p:cNvCxnSpPr/>
          <p:nvPr/>
        </p:nvCxnSpPr>
        <p:spPr>
          <a:xfrm>
            <a:off x="17195247" y="20018545"/>
            <a:ext cx="4777" cy="3656153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749" name="Google Shape;749;p1"/>
          <p:cNvCxnSpPr/>
          <p:nvPr/>
        </p:nvCxnSpPr>
        <p:spPr>
          <a:xfrm>
            <a:off x="17185553" y="21406024"/>
            <a:ext cx="168205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750" name="Google Shape;750;p1"/>
          <p:cNvCxnSpPr/>
          <p:nvPr/>
        </p:nvCxnSpPr>
        <p:spPr>
          <a:xfrm>
            <a:off x="17197907" y="21720349"/>
            <a:ext cx="168205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751" name="Google Shape;751;p1"/>
          <p:cNvCxnSpPr/>
          <p:nvPr/>
        </p:nvCxnSpPr>
        <p:spPr>
          <a:xfrm>
            <a:off x="17196522" y="22023985"/>
            <a:ext cx="168205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752" name="Google Shape;752;p1"/>
          <p:cNvCxnSpPr/>
          <p:nvPr/>
        </p:nvCxnSpPr>
        <p:spPr>
          <a:xfrm>
            <a:off x="17195930" y="22356293"/>
            <a:ext cx="168205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753" name="Google Shape;753;p1"/>
          <p:cNvCxnSpPr/>
          <p:nvPr/>
        </p:nvCxnSpPr>
        <p:spPr>
          <a:xfrm>
            <a:off x="17185553" y="22699534"/>
            <a:ext cx="168205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754" name="Google Shape;754;p1"/>
          <p:cNvCxnSpPr/>
          <p:nvPr/>
        </p:nvCxnSpPr>
        <p:spPr>
          <a:xfrm>
            <a:off x="17184870" y="21062841"/>
            <a:ext cx="168205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755" name="Google Shape;755;p1"/>
          <p:cNvCxnSpPr/>
          <p:nvPr/>
        </p:nvCxnSpPr>
        <p:spPr>
          <a:xfrm>
            <a:off x="17196522" y="20693772"/>
            <a:ext cx="168205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756" name="Google Shape;756;p1"/>
          <p:cNvCxnSpPr/>
          <p:nvPr/>
        </p:nvCxnSpPr>
        <p:spPr>
          <a:xfrm>
            <a:off x="17184870" y="20348001"/>
            <a:ext cx="168205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757" name="Google Shape;757;p1"/>
          <p:cNvCxnSpPr/>
          <p:nvPr/>
        </p:nvCxnSpPr>
        <p:spPr>
          <a:xfrm>
            <a:off x="17184870" y="23069336"/>
            <a:ext cx="168205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758" name="Google Shape;758;p1"/>
          <p:cNvCxnSpPr/>
          <p:nvPr/>
        </p:nvCxnSpPr>
        <p:spPr>
          <a:xfrm>
            <a:off x="17195930" y="23392258"/>
            <a:ext cx="168205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759" name="Google Shape;759;p1"/>
          <p:cNvCxnSpPr/>
          <p:nvPr/>
        </p:nvCxnSpPr>
        <p:spPr>
          <a:xfrm>
            <a:off x="17195930" y="23689918"/>
            <a:ext cx="168205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760" name="Google Shape;760;p1"/>
          <p:cNvCxnSpPr/>
          <p:nvPr/>
        </p:nvCxnSpPr>
        <p:spPr>
          <a:xfrm rot="10800000" flipH="1">
            <a:off x="16622686" y="23691030"/>
            <a:ext cx="574857" cy="5351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61" name="Google Shape;761;p1"/>
          <p:cNvSpPr txBox="1"/>
          <p:nvPr/>
        </p:nvSpPr>
        <p:spPr>
          <a:xfrm>
            <a:off x="17317342" y="19833879"/>
            <a:ext cx="1372683" cy="7534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Armophorea</a:t>
            </a:r>
            <a:endParaRPr/>
          </a:p>
        </p:txBody>
      </p:sp>
      <p:sp>
        <p:nvSpPr>
          <p:cNvPr id="762" name="Google Shape;762;p1"/>
          <p:cNvSpPr txBox="1"/>
          <p:nvPr/>
        </p:nvSpPr>
        <p:spPr>
          <a:xfrm>
            <a:off x="17334321" y="20176335"/>
            <a:ext cx="1074333" cy="7534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Colpodea</a:t>
            </a:r>
            <a:endParaRPr/>
          </a:p>
        </p:txBody>
      </p:sp>
      <p:sp>
        <p:nvSpPr>
          <p:cNvPr id="763" name="Google Shape;763;p1"/>
          <p:cNvSpPr txBox="1"/>
          <p:nvPr/>
        </p:nvSpPr>
        <p:spPr>
          <a:xfrm>
            <a:off x="17325734" y="20511222"/>
            <a:ext cx="1408912" cy="7534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Litostomatea</a:t>
            </a:r>
            <a:endParaRPr/>
          </a:p>
        </p:txBody>
      </p:sp>
      <p:sp>
        <p:nvSpPr>
          <p:cNvPr id="764" name="Google Shape;764;p1"/>
          <p:cNvSpPr txBox="1"/>
          <p:nvPr/>
        </p:nvSpPr>
        <p:spPr>
          <a:xfrm>
            <a:off x="17317896" y="20862385"/>
            <a:ext cx="1588961" cy="7534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Muranotrichea</a:t>
            </a:r>
            <a:endParaRPr/>
          </a:p>
        </p:txBody>
      </p:sp>
      <p:sp>
        <p:nvSpPr>
          <p:cNvPr id="765" name="Google Shape;765;p1"/>
          <p:cNvSpPr txBox="1"/>
          <p:nvPr/>
        </p:nvSpPr>
        <p:spPr>
          <a:xfrm>
            <a:off x="17323009" y="21198790"/>
            <a:ext cx="1414362" cy="7534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Nassophorea</a:t>
            </a:r>
            <a:endParaRPr/>
          </a:p>
        </p:txBody>
      </p:sp>
      <p:sp>
        <p:nvSpPr>
          <p:cNvPr id="766" name="Google Shape;766;p1"/>
          <p:cNvSpPr txBox="1"/>
          <p:nvPr/>
        </p:nvSpPr>
        <p:spPr>
          <a:xfrm>
            <a:off x="17325734" y="21545039"/>
            <a:ext cx="1773884" cy="7534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Odontostomatea</a:t>
            </a:r>
            <a:endParaRPr/>
          </a:p>
        </p:txBody>
      </p:sp>
      <p:sp>
        <p:nvSpPr>
          <p:cNvPr id="767" name="Google Shape;767;p1"/>
          <p:cNvSpPr txBox="1"/>
          <p:nvPr/>
        </p:nvSpPr>
        <p:spPr>
          <a:xfrm>
            <a:off x="17327066" y="21862072"/>
            <a:ext cx="1988621" cy="7534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Oligohymenophora</a:t>
            </a:r>
            <a:endParaRPr/>
          </a:p>
        </p:txBody>
      </p:sp>
      <p:sp>
        <p:nvSpPr>
          <p:cNvPr id="768" name="Google Shape;768;p1"/>
          <p:cNvSpPr txBox="1"/>
          <p:nvPr/>
        </p:nvSpPr>
        <p:spPr>
          <a:xfrm>
            <a:off x="17341074" y="22204419"/>
            <a:ext cx="1872564" cy="7534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Parablepharismea</a:t>
            </a:r>
            <a:endParaRPr/>
          </a:p>
        </p:txBody>
      </p:sp>
      <p:sp>
        <p:nvSpPr>
          <p:cNvPr id="769" name="Google Shape;769;p1"/>
          <p:cNvSpPr txBox="1"/>
          <p:nvPr/>
        </p:nvSpPr>
        <p:spPr>
          <a:xfrm>
            <a:off x="17334320" y="22525354"/>
            <a:ext cx="1747338" cy="7534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Phyllopharyngea</a:t>
            </a:r>
            <a:endParaRPr/>
          </a:p>
        </p:txBody>
      </p:sp>
      <p:sp>
        <p:nvSpPr>
          <p:cNvPr id="770" name="Google Shape;770;p1"/>
          <p:cNvSpPr txBox="1"/>
          <p:nvPr/>
        </p:nvSpPr>
        <p:spPr>
          <a:xfrm>
            <a:off x="17348308" y="22870699"/>
            <a:ext cx="1254318" cy="7534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Plagiopylea</a:t>
            </a:r>
            <a:endParaRPr/>
          </a:p>
        </p:txBody>
      </p:sp>
      <p:sp>
        <p:nvSpPr>
          <p:cNvPr id="771" name="Google Shape;771;p1"/>
          <p:cNvSpPr txBox="1"/>
          <p:nvPr/>
        </p:nvSpPr>
        <p:spPr>
          <a:xfrm>
            <a:off x="17339371" y="23211827"/>
            <a:ext cx="1378583" cy="7534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Prostomatea</a:t>
            </a:r>
            <a:endParaRPr/>
          </a:p>
        </p:txBody>
      </p:sp>
      <p:cxnSp>
        <p:nvCxnSpPr>
          <p:cNvPr id="772" name="Google Shape;772;p1"/>
          <p:cNvCxnSpPr/>
          <p:nvPr/>
        </p:nvCxnSpPr>
        <p:spPr>
          <a:xfrm>
            <a:off x="17193511" y="20033442"/>
            <a:ext cx="168205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73" name="Google Shape;773;p1"/>
          <p:cNvSpPr txBox="1"/>
          <p:nvPr/>
        </p:nvSpPr>
        <p:spPr>
          <a:xfrm>
            <a:off x="17323249" y="23501913"/>
            <a:ext cx="1319079" cy="7534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Spirotrichea</a:t>
            </a:r>
            <a:endParaRPr/>
          </a:p>
        </p:txBody>
      </p:sp>
      <p:sp>
        <p:nvSpPr>
          <p:cNvPr id="774" name="Google Shape;774;p1"/>
          <p:cNvSpPr/>
          <p:nvPr/>
        </p:nvSpPr>
        <p:spPr>
          <a:xfrm>
            <a:off x="18686641" y="19925727"/>
            <a:ext cx="285848" cy="184666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5" name="Google Shape;775;p1"/>
          <p:cNvSpPr/>
          <p:nvPr/>
        </p:nvSpPr>
        <p:spPr>
          <a:xfrm>
            <a:off x="18474226" y="20272209"/>
            <a:ext cx="285848" cy="184666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6" name="Google Shape;776;p1"/>
          <p:cNvSpPr/>
          <p:nvPr/>
        </p:nvSpPr>
        <p:spPr>
          <a:xfrm>
            <a:off x="18766472" y="21328836"/>
            <a:ext cx="285848" cy="184666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7" name="Google Shape;777;p1"/>
          <p:cNvSpPr/>
          <p:nvPr/>
        </p:nvSpPr>
        <p:spPr>
          <a:xfrm>
            <a:off x="19095996" y="21659323"/>
            <a:ext cx="285848" cy="184666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8" name="Google Shape;778;p1"/>
          <p:cNvSpPr/>
          <p:nvPr/>
        </p:nvSpPr>
        <p:spPr>
          <a:xfrm>
            <a:off x="19186309" y="22304889"/>
            <a:ext cx="285848" cy="184666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9" name="Google Shape;779;p1"/>
          <p:cNvSpPr/>
          <p:nvPr/>
        </p:nvSpPr>
        <p:spPr>
          <a:xfrm>
            <a:off x="18589142" y="23007042"/>
            <a:ext cx="285848" cy="184666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80" name="Google Shape;780;p1"/>
          <p:cNvCxnSpPr/>
          <p:nvPr/>
        </p:nvCxnSpPr>
        <p:spPr>
          <a:xfrm>
            <a:off x="18717953" y="20758454"/>
            <a:ext cx="264256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781" name="Google Shape;781;p1"/>
          <p:cNvCxnSpPr/>
          <p:nvPr/>
        </p:nvCxnSpPr>
        <p:spPr>
          <a:xfrm>
            <a:off x="18984161" y="20384058"/>
            <a:ext cx="0" cy="37706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782" name="Google Shape;782;p1"/>
          <p:cNvCxnSpPr/>
          <p:nvPr/>
        </p:nvCxnSpPr>
        <p:spPr>
          <a:xfrm>
            <a:off x="18981868" y="20384058"/>
            <a:ext cx="168205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83" name="Google Shape;783;p1"/>
          <p:cNvSpPr txBox="1"/>
          <p:nvPr/>
        </p:nvSpPr>
        <p:spPr>
          <a:xfrm>
            <a:off x="19144815" y="20203751"/>
            <a:ext cx="1077434" cy="7534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Haptoria</a:t>
            </a:r>
            <a:endParaRPr/>
          </a:p>
        </p:txBody>
      </p:sp>
      <p:sp>
        <p:nvSpPr>
          <p:cNvPr id="784" name="Google Shape;784;p1"/>
          <p:cNvSpPr txBox="1"/>
          <p:nvPr/>
        </p:nvSpPr>
        <p:spPr>
          <a:xfrm>
            <a:off x="19114580" y="20554033"/>
            <a:ext cx="1593241" cy="7534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Trichostomatia</a:t>
            </a:r>
            <a:endParaRPr/>
          </a:p>
        </p:txBody>
      </p:sp>
      <p:cxnSp>
        <p:nvCxnSpPr>
          <p:cNvPr id="785" name="Google Shape;785;p1"/>
          <p:cNvCxnSpPr/>
          <p:nvPr/>
        </p:nvCxnSpPr>
        <p:spPr>
          <a:xfrm flipH="1">
            <a:off x="20423964" y="19699992"/>
            <a:ext cx="7936" cy="693624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786" name="Google Shape;786;p1"/>
          <p:cNvCxnSpPr/>
          <p:nvPr/>
        </p:nvCxnSpPr>
        <p:spPr>
          <a:xfrm>
            <a:off x="20423964" y="20393616"/>
            <a:ext cx="168205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787" name="Google Shape;787;p1"/>
          <p:cNvCxnSpPr/>
          <p:nvPr/>
        </p:nvCxnSpPr>
        <p:spPr>
          <a:xfrm>
            <a:off x="20430429" y="20048148"/>
            <a:ext cx="168205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788" name="Google Shape;788;p1"/>
          <p:cNvCxnSpPr/>
          <p:nvPr/>
        </p:nvCxnSpPr>
        <p:spPr>
          <a:xfrm>
            <a:off x="20442436" y="19713058"/>
            <a:ext cx="168205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789" name="Google Shape;789;p1"/>
          <p:cNvCxnSpPr/>
          <p:nvPr/>
        </p:nvCxnSpPr>
        <p:spPr>
          <a:xfrm>
            <a:off x="18970055" y="20759216"/>
            <a:ext cx="168205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790" name="Google Shape;790;p1"/>
          <p:cNvCxnSpPr/>
          <p:nvPr/>
        </p:nvCxnSpPr>
        <p:spPr>
          <a:xfrm>
            <a:off x="20103110" y="20392886"/>
            <a:ext cx="476095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91" name="Google Shape;791;p1"/>
          <p:cNvSpPr txBox="1"/>
          <p:nvPr/>
        </p:nvSpPr>
        <p:spPr>
          <a:xfrm>
            <a:off x="20564492" y="19535396"/>
            <a:ext cx="1593241" cy="7534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Cyclotrichida</a:t>
            </a:r>
            <a:endParaRPr/>
          </a:p>
        </p:txBody>
      </p:sp>
      <p:sp>
        <p:nvSpPr>
          <p:cNvPr id="792" name="Google Shape;792;p1"/>
          <p:cNvSpPr txBox="1"/>
          <p:nvPr/>
        </p:nvSpPr>
        <p:spPr>
          <a:xfrm>
            <a:off x="20600496" y="19855697"/>
            <a:ext cx="1593241" cy="422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Haptorida</a:t>
            </a:r>
            <a:endParaRPr/>
          </a:p>
        </p:txBody>
      </p:sp>
      <p:sp>
        <p:nvSpPr>
          <p:cNvPr id="793" name="Google Shape;793;p1"/>
          <p:cNvSpPr txBox="1"/>
          <p:nvPr/>
        </p:nvSpPr>
        <p:spPr>
          <a:xfrm>
            <a:off x="20578581" y="20219352"/>
            <a:ext cx="1755555" cy="7534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Pleurostomatida</a:t>
            </a:r>
            <a:endParaRPr/>
          </a:p>
        </p:txBody>
      </p:sp>
      <p:cxnSp>
        <p:nvCxnSpPr>
          <p:cNvPr id="794" name="Google Shape;794;p1"/>
          <p:cNvCxnSpPr/>
          <p:nvPr/>
        </p:nvCxnSpPr>
        <p:spPr>
          <a:xfrm>
            <a:off x="18896070" y="31416651"/>
            <a:ext cx="2261941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795" name="Google Shape;795;p1"/>
          <p:cNvCxnSpPr/>
          <p:nvPr/>
        </p:nvCxnSpPr>
        <p:spPr>
          <a:xfrm flipH="1">
            <a:off x="25074945" y="19731260"/>
            <a:ext cx="5917" cy="53397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796" name="Google Shape;796;p1"/>
          <p:cNvCxnSpPr/>
          <p:nvPr/>
        </p:nvCxnSpPr>
        <p:spPr>
          <a:xfrm>
            <a:off x="25076742" y="22075498"/>
            <a:ext cx="168205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797" name="Google Shape;797;p1"/>
          <p:cNvCxnSpPr/>
          <p:nvPr/>
        </p:nvCxnSpPr>
        <p:spPr>
          <a:xfrm>
            <a:off x="25089096" y="22389823"/>
            <a:ext cx="168205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798" name="Google Shape;798;p1"/>
          <p:cNvCxnSpPr/>
          <p:nvPr/>
        </p:nvCxnSpPr>
        <p:spPr>
          <a:xfrm>
            <a:off x="25087711" y="22693459"/>
            <a:ext cx="168205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799" name="Google Shape;799;p1"/>
          <p:cNvCxnSpPr/>
          <p:nvPr/>
        </p:nvCxnSpPr>
        <p:spPr>
          <a:xfrm>
            <a:off x="25087119" y="23025767"/>
            <a:ext cx="168205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800" name="Google Shape;800;p1"/>
          <p:cNvCxnSpPr/>
          <p:nvPr/>
        </p:nvCxnSpPr>
        <p:spPr>
          <a:xfrm>
            <a:off x="25076742" y="23369008"/>
            <a:ext cx="168205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801" name="Google Shape;801;p1"/>
          <p:cNvCxnSpPr/>
          <p:nvPr/>
        </p:nvCxnSpPr>
        <p:spPr>
          <a:xfrm>
            <a:off x="25076059" y="21732315"/>
            <a:ext cx="168205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802" name="Google Shape;802;p1"/>
          <p:cNvCxnSpPr/>
          <p:nvPr/>
        </p:nvCxnSpPr>
        <p:spPr>
          <a:xfrm>
            <a:off x="25087711" y="21363246"/>
            <a:ext cx="168205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803" name="Google Shape;803;p1"/>
          <p:cNvCxnSpPr/>
          <p:nvPr/>
        </p:nvCxnSpPr>
        <p:spPr>
          <a:xfrm>
            <a:off x="25076391" y="21028103"/>
            <a:ext cx="168205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804" name="Google Shape;804;p1"/>
          <p:cNvCxnSpPr/>
          <p:nvPr/>
        </p:nvCxnSpPr>
        <p:spPr>
          <a:xfrm>
            <a:off x="25076059" y="23738810"/>
            <a:ext cx="168205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805" name="Google Shape;805;p1"/>
          <p:cNvCxnSpPr/>
          <p:nvPr/>
        </p:nvCxnSpPr>
        <p:spPr>
          <a:xfrm>
            <a:off x="25087119" y="24061732"/>
            <a:ext cx="168205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806" name="Google Shape;806;p1"/>
          <p:cNvCxnSpPr/>
          <p:nvPr/>
        </p:nvCxnSpPr>
        <p:spPr>
          <a:xfrm>
            <a:off x="25087119" y="24359392"/>
            <a:ext cx="168205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807" name="Google Shape;807;p1"/>
          <p:cNvCxnSpPr/>
          <p:nvPr/>
        </p:nvCxnSpPr>
        <p:spPr>
          <a:xfrm>
            <a:off x="25083583" y="24750633"/>
            <a:ext cx="168205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808" name="Google Shape;808;p1"/>
          <p:cNvCxnSpPr/>
          <p:nvPr/>
        </p:nvCxnSpPr>
        <p:spPr>
          <a:xfrm>
            <a:off x="25076742" y="25070960"/>
            <a:ext cx="168205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809" name="Google Shape;809;p1"/>
          <p:cNvCxnSpPr/>
          <p:nvPr/>
        </p:nvCxnSpPr>
        <p:spPr>
          <a:xfrm>
            <a:off x="21685939" y="20066829"/>
            <a:ext cx="3376380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810" name="Google Shape;810;p1"/>
          <p:cNvCxnSpPr/>
          <p:nvPr/>
        </p:nvCxnSpPr>
        <p:spPr>
          <a:xfrm>
            <a:off x="25083583" y="20694954"/>
            <a:ext cx="168205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811" name="Google Shape;811;p1"/>
          <p:cNvCxnSpPr/>
          <p:nvPr/>
        </p:nvCxnSpPr>
        <p:spPr>
          <a:xfrm>
            <a:off x="25083583" y="20367533"/>
            <a:ext cx="168205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812" name="Google Shape;812;p1"/>
          <p:cNvCxnSpPr/>
          <p:nvPr/>
        </p:nvCxnSpPr>
        <p:spPr>
          <a:xfrm>
            <a:off x="25097638" y="20072411"/>
            <a:ext cx="168205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813" name="Google Shape;813;p1"/>
          <p:cNvCxnSpPr/>
          <p:nvPr/>
        </p:nvCxnSpPr>
        <p:spPr>
          <a:xfrm>
            <a:off x="25083583" y="19731260"/>
            <a:ext cx="168205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814" name="Google Shape;814;p1"/>
          <p:cNvSpPr/>
          <p:nvPr/>
        </p:nvSpPr>
        <p:spPr>
          <a:xfrm>
            <a:off x="21937979" y="19644975"/>
            <a:ext cx="285848" cy="184666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15" name="Google Shape;815;p1"/>
          <p:cNvCxnSpPr/>
          <p:nvPr/>
        </p:nvCxnSpPr>
        <p:spPr>
          <a:xfrm>
            <a:off x="22704369" y="20449230"/>
            <a:ext cx="0" cy="70876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816" name="Google Shape;816;p1"/>
          <p:cNvCxnSpPr/>
          <p:nvPr/>
        </p:nvCxnSpPr>
        <p:spPr>
          <a:xfrm>
            <a:off x="22704370" y="21157990"/>
            <a:ext cx="168205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817" name="Google Shape;817;p1"/>
          <p:cNvCxnSpPr/>
          <p:nvPr/>
        </p:nvCxnSpPr>
        <p:spPr>
          <a:xfrm>
            <a:off x="22710835" y="20812522"/>
            <a:ext cx="168205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818" name="Google Shape;818;p1"/>
          <p:cNvCxnSpPr/>
          <p:nvPr/>
        </p:nvCxnSpPr>
        <p:spPr>
          <a:xfrm>
            <a:off x="22715222" y="20446952"/>
            <a:ext cx="168205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819" name="Google Shape;819;p1"/>
          <p:cNvCxnSpPr/>
          <p:nvPr/>
        </p:nvCxnSpPr>
        <p:spPr>
          <a:xfrm>
            <a:off x="22269602" y="20446954"/>
            <a:ext cx="476095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820" name="Google Shape;820;p1"/>
          <p:cNvSpPr txBox="1"/>
          <p:nvPr/>
        </p:nvSpPr>
        <p:spPr>
          <a:xfrm>
            <a:off x="22854884" y="20273626"/>
            <a:ext cx="1593241" cy="7534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Amphileptidae</a:t>
            </a:r>
            <a:endParaRPr/>
          </a:p>
        </p:txBody>
      </p:sp>
      <p:sp>
        <p:nvSpPr>
          <p:cNvPr id="821" name="Google Shape;821;p1"/>
          <p:cNvSpPr txBox="1"/>
          <p:nvPr/>
        </p:nvSpPr>
        <p:spPr>
          <a:xfrm>
            <a:off x="22860492" y="20624453"/>
            <a:ext cx="1593241" cy="422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Litonotidae</a:t>
            </a:r>
            <a:endParaRPr/>
          </a:p>
        </p:txBody>
      </p:sp>
      <p:sp>
        <p:nvSpPr>
          <p:cNvPr id="822" name="Google Shape;822;p1"/>
          <p:cNvSpPr txBox="1"/>
          <p:nvPr/>
        </p:nvSpPr>
        <p:spPr>
          <a:xfrm>
            <a:off x="22864590" y="20965000"/>
            <a:ext cx="1810030" cy="7534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Protolitonotidae</a:t>
            </a:r>
            <a:endParaRPr/>
          </a:p>
        </p:txBody>
      </p:sp>
      <p:sp>
        <p:nvSpPr>
          <p:cNvPr id="823" name="Google Shape;823;p1"/>
          <p:cNvSpPr/>
          <p:nvPr/>
        </p:nvSpPr>
        <p:spPr>
          <a:xfrm>
            <a:off x="24374575" y="20387922"/>
            <a:ext cx="285848" cy="184666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4" name="Google Shape;824;p1"/>
          <p:cNvSpPr/>
          <p:nvPr/>
        </p:nvSpPr>
        <p:spPr>
          <a:xfrm>
            <a:off x="24126997" y="20758454"/>
            <a:ext cx="285848" cy="184666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5" name="Google Shape;825;p1"/>
          <p:cNvSpPr/>
          <p:nvPr/>
        </p:nvSpPr>
        <p:spPr>
          <a:xfrm>
            <a:off x="24619690" y="21085695"/>
            <a:ext cx="285848" cy="184666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6" name="Google Shape;826;p1"/>
          <p:cNvSpPr txBox="1"/>
          <p:nvPr/>
        </p:nvSpPr>
        <p:spPr>
          <a:xfrm>
            <a:off x="25228336" y="19525101"/>
            <a:ext cx="1593241" cy="7534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Acropisthiidae</a:t>
            </a:r>
            <a:endParaRPr/>
          </a:p>
        </p:txBody>
      </p:sp>
      <p:sp>
        <p:nvSpPr>
          <p:cNvPr id="827" name="Google Shape;827;p1"/>
          <p:cNvSpPr txBox="1"/>
          <p:nvPr/>
        </p:nvSpPr>
        <p:spPr>
          <a:xfrm>
            <a:off x="25235749" y="19865655"/>
            <a:ext cx="1744517" cy="7534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Actinobolinidae</a:t>
            </a:r>
            <a:endParaRPr/>
          </a:p>
        </p:txBody>
      </p:sp>
      <p:sp>
        <p:nvSpPr>
          <p:cNvPr id="828" name="Google Shape;828;p1"/>
          <p:cNvSpPr txBox="1"/>
          <p:nvPr/>
        </p:nvSpPr>
        <p:spPr>
          <a:xfrm>
            <a:off x="25242456" y="20161927"/>
            <a:ext cx="2010274" cy="7534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Apertospathulidae</a:t>
            </a:r>
            <a:endParaRPr/>
          </a:p>
        </p:txBody>
      </p:sp>
      <p:sp>
        <p:nvSpPr>
          <p:cNvPr id="829" name="Google Shape;829;p1"/>
          <p:cNvSpPr txBox="1"/>
          <p:nvPr/>
        </p:nvSpPr>
        <p:spPr>
          <a:xfrm>
            <a:off x="25264855" y="20472562"/>
            <a:ext cx="2010274" cy="422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Didiniidae</a:t>
            </a:r>
            <a:endParaRPr/>
          </a:p>
        </p:txBody>
      </p:sp>
      <p:sp>
        <p:nvSpPr>
          <p:cNvPr id="830" name="Google Shape;830;p1"/>
          <p:cNvSpPr txBox="1"/>
          <p:nvPr/>
        </p:nvSpPr>
        <p:spPr>
          <a:xfrm>
            <a:off x="25258562" y="20815050"/>
            <a:ext cx="2010274" cy="422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Dileptidae</a:t>
            </a:r>
            <a:endParaRPr/>
          </a:p>
        </p:txBody>
      </p:sp>
      <p:sp>
        <p:nvSpPr>
          <p:cNvPr id="831" name="Google Shape;831;p1"/>
          <p:cNvSpPr txBox="1"/>
          <p:nvPr/>
        </p:nvSpPr>
        <p:spPr>
          <a:xfrm>
            <a:off x="25266757" y="21186163"/>
            <a:ext cx="2010274" cy="7534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Dimacrocaryonidae</a:t>
            </a:r>
            <a:endParaRPr/>
          </a:p>
        </p:txBody>
      </p:sp>
      <p:sp>
        <p:nvSpPr>
          <p:cNvPr id="832" name="Google Shape;832;p1"/>
          <p:cNvSpPr txBox="1"/>
          <p:nvPr/>
        </p:nvSpPr>
        <p:spPr>
          <a:xfrm>
            <a:off x="25257579" y="21545039"/>
            <a:ext cx="2010274" cy="422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Enchelyidae</a:t>
            </a:r>
            <a:endParaRPr/>
          </a:p>
        </p:txBody>
      </p:sp>
      <p:sp>
        <p:nvSpPr>
          <p:cNvPr id="833" name="Google Shape;833;p1"/>
          <p:cNvSpPr txBox="1"/>
          <p:nvPr/>
        </p:nvSpPr>
        <p:spPr>
          <a:xfrm>
            <a:off x="25234612" y="21899250"/>
            <a:ext cx="2219911" cy="7534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Helicoprorodontidae</a:t>
            </a:r>
            <a:endParaRPr/>
          </a:p>
        </p:txBody>
      </p:sp>
      <p:sp>
        <p:nvSpPr>
          <p:cNvPr id="834" name="Google Shape;834;p1"/>
          <p:cNvSpPr txBox="1"/>
          <p:nvPr/>
        </p:nvSpPr>
        <p:spPr>
          <a:xfrm>
            <a:off x="25241182" y="22196375"/>
            <a:ext cx="2219911" cy="422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Homalozoonidae</a:t>
            </a:r>
            <a:endParaRPr/>
          </a:p>
        </p:txBody>
      </p:sp>
      <p:sp>
        <p:nvSpPr>
          <p:cNvPr id="835" name="Google Shape;835;p1"/>
          <p:cNvSpPr txBox="1"/>
          <p:nvPr/>
        </p:nvSpPr>
        <p:spPr>
          <a:xfrm>
            <a:off x="25262557" y="22507703"/>
            <a:ext cx="2219911" cy="422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Lacrymariidae</a:t>
            </a:r>
            <a:endParaRPr/>
          </a:p>
        </p:txBody>
      </p:sp>
      <p:sp>
        <p:nvSpPr>
          <p:cNvPr id="836" name="Google Shape;836;p1"/>
          <p:cNvSpPr txBox="1"/>
          <p:nvPr/>
        </p:nvSpPr>
        <p:spPr>
          <a:xfrm>
            <a:off x="25253633" y="22821274"/>
            <a:ext cx="2219911" cy="422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Paraspathidiidae</a:t>
            </a:r>
            <a:endParaRPr/>
          </a:p>
        </p:txBody>
      </p:sp>
      <p:sp>
        <p:nvSpPr>
          <p:cNvPr id="837" name="Google Shape;837;p1"/>
          <p:cNvSpPr txBox="1"/>
          <p:nvPr/>
        </p:nvSpPr>
        <p:spPr>
          <a:xfrm>
            <a:off x="25261606" y="23148465"/>
            <a:ext cx="2219911" cy="7534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Pseudoholophryidae</a:t>
            </a:r>
            <a:endParaRPr/>
          </a:p>
        </p:txBody>
      </p:sp>
      <p:sp>
        <p:nvSpPr>
          <p:cNvPr id="838" name="Google Shape;838;p1"/>
          <p:cNvSpPr txBox="1"/>
          <p:nvPr/>
        </p:nvSpPr>
        <p:spPr>
          <a:xfrm>
            <a:off x="25240326" y="23543768"/>
            <a:ext cx="2534116" cy="7534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Pseudotrachelocercidae </a:t>
            </a:r>
            <a:endParaRPr/>
          </a:p>
        </p:txBody>
      </p:sp>
      <p:sp>
        <p:nvSpPr>
          <p:cNvPr id="839" name="Google Shape;839;p1"/>
          <p:cNvSpPr txBox="1"/>
          <p:nvPr/>
        </p:nvSpPr>
        <p:spPr>
          <a:xfrm>
            <a:off x="25235402" y="23870630"/>
            <a:ext cx="2534116" cy="422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Spathidiidae </a:t>
            </a:r>
            <a:endParaRPr/>
          </a:p>
        </p:txBody>
      </p:sp>
      <p:sp>
        <p:nvSpPr>
          <p:cNvPr id="840" name="Google Shape;840;p1"/>
          <p:cNvSpPr txBox="1"/>
          <p:nvPr/>
        </p:nvSpPr>
        <p:spPr>
          <a:xfrm>
            <a:off x="25236208" y="24182912"/>
            <a:ext cx="2534116" cy="422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Tracheliidae</a:t>
            </a:r>
            <a:endParaRPr/>
          </a:p>
        </p:txBody>
      </p:sp>
      <p:sp>
        <p:nvSpPr>
          <p:cNvPr id="841" name="Google Shape;841;p1"/>
          <p:cNvSpPr txBox="1"/>
          <p:nvPr/>
        </p:nvSpPr>
        <p:spPr>
          <a:xfrm>
            <a:off x="25228181" y="24555819"/>
            <a:ext cx="2534116" cy="422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Trachelophyllidae</a:t>
            </a:r>
            <a:endParaRPr/>
          </a:p>
        </p:txBody>
      </p:sp>
      <p:sp>
        <p:nvSpPr>
          <p:cNvPr id="842" name="Google Shape;842;p1"/>
          <p:cNvSpPr txBox="1"/>
          <p:nvPr/>
        </p:nvSpPr>
        <p:spPr>
          <a:xfrm>
            <a:off x="25235399" y="24896688"/>
            <a:ext cx="2534116" cy="422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Trachelotractus</a:t>
            </a:r>
            <a:endParaRPr/>
          </a:p>
        </p:txBody>
      </p:sp>
      <p:sp>
        <p:nvSpPr>
          <p:cNvPr id="843" name="Google Shape;843;p1"/>
          <p:cNvSpPr txBox="1"/>
          <p:nvPr/>
        </p:nvSpPr>
        <p:spPr>
          <a:xfrm>
            <a:off x="26662007" y="19525617"/>
            <a:ext cx="40908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000" b="1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M</a:t>
            </a:r>
            <a:endParaRPr/>
          </a:p>
        </p:txBody>
      </p:sp>
      <p:sp>
        <p:nvSpPr>
          <p:cNvPr id="844" name="Google Shape;844;p1"/>
          <p:cNvSpPr/>
          <p:nvPr/>
        </p:nvSpPr>
        <p:spPr>
          <a:xfrm>
            <a:off x="26511184" y="20601439"/>
            <a:ext cx="285848" cy="184666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5" name="Google Shape;845;p1"/>
          <p:cNvSpPr/>
          <p:nvPr/>
        </p:nvSpPr>
        <p:spPr>
          <a:xfrm>
            <a:off x="27220307" y="20257402"/>
            <a:ext cx="285848" cy="184666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6" name="Google Shape;846;p1"/>
          <p:cNvSpPr/>
          <p:nvPr/>
        </p:nvSpPr>
        <p:spPr>
          <a:xfrm>
            <a:off x="26902465" y="19974386"/>
            <a:ext cx="285848" cy="184666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7" name="Google Shape;847;p1"/>
          <p:cNvSpPr/>
          <p:nvPr/>
        </p:nvSpPr>
        <p:spPr>
          <a:xfrm>
            <a:off x="26393633" y="20942191"/>
            <a:ext cx="285848" cy="184666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8" name="Google Shape;848;p1"/>
          <p:cNvSpPr/>
          <p:nvPr/>
        </p:nvSpPr>
        <p:spPr>
          <a:xfrm>
            <a:off x="27258564" y="21307008"/>
            <a:ext cx="285848" cy="184666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9" name="Google Shape;849;p1"/>
          <p:cNvSpPr/>
          <p:nvPr/>
        </p:nvSpPr>
        <p:spPr>
          <a:xfrm>
            <a:off x="27046864" y="22322736"/>
            <a:ext cx="285848" cy="184666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0" name="Google Shape;850;p1"/>
          <p:cNvSpPr/>
          <p:nvPr/>
        </p:nvSpPr>
        <p:spPr>
          <a:xfrm>
            <a:off x="26807019" y="22617686"/>
            <a:ext cx="285848" cy="184666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1" name="Google Shape;851;p1"/>
          <p:cNvSpPr/>
          <p:nvPr/>
        </p:nvSpPr>
        <p:spPr>
          <a:xfrm>
            <a:off x="27024556" y="22921965"/>
            <a:ext cx="285848" cy="184666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2" name="Google Shape;852;p1"/>
          <p:cNvSpPr/>
          <p:nvPr/>
        </p:nvSpPr>
        <p:spPr>
          <a:xfrm>
            <a:off x="27350943" y="23267627"/>
            <a:ext cx="285848" cy="184666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3" name="Google Shape;853;p1"/>
          <p:cNvSpPr/>
          <p:nvPr/>
        </p:nvSpPr>
        <p:spPr>
          <a:xfrm>
            <a:off x="26653345" y="23958845"/>
            <a:ext cx="285848" cy="184666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4" name="Google Shape;854;p1"/>
          <p:cNvSpPr/>
          <p:nvPr/>
        </p:nvSpPr>
        <p:spPr>
          <a:xfrm>
            <a:off x="26563975" y="24293514"/>
            <a:ext cx="285848" cy="184666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5" name="Google Shape;855;p1"/>
          <p:cNvSpPr/>
          <p:nvPr/>
        </p:nvSpPr>
        <p:spPr>
          <a:xfrm>
            <a:off x="27058683" y="24664249"/>
            <a:ext cx="285848" cy="184666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56" name="Google Shape;856;p1"/>
          <p:cNvCxnSpPr/>
          <p:nvPr/>
        </p:nvCxnSpPr>
        <p:spPr>
          <a:xfrm>
            <a:off x="19744328" y="21331475"/>
            <a:ext cx="18181" cy="1819007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857" name="Google Shape;857;p1"/>
          <p:cNvCxnSpPr/>
          <p:nvPr/>
        </p:nvCxnSpPr>
        <p:spPr>
          <a:xfrm>
            <a:off x="19744328" y="21335240"/>
            <a:ext cx="170541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858" name="Google Shape;858;p1"/>
          <p:cNvCxnSpPr/>
          <p:nvPr/>
        </p:nvCxnSpPr>
        <p:spPr>
          <a:xfrm>
            <a:off x="19744328" y="21690665"/>
            <a:ext cx="170541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859" name="Google Shape;859;p1"/>
          <p:cNvCxnSpPr/>
          <p:nvPr/>
        </p:nvCxnSpPr>
        <p:spPr>
          <a:xfrm>
            <a:off x="19752956" y="22798381"/>
            <a:ext cx="170541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860" name="Google Shape;860;p1"/>
          <p:cNvCxnSpPr/>
          <p:nvPr/>
        </p:nvCxnSpPr>
        <p:spPr>
          <a:xfrm>
            <a:off x="19727557" y="22068731"/>
            <a:ext cx="170541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861" name="Google Shape;861;p1"/>
          <p:cNvCxnSpPr/>
          <p:nvPr/>
        </p:nvCxnSpPr>
        <p:spPr>
          <a:xfrm>
            <a:off x="19747304" y="22434626"/>
            <a:ext cx="170541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862" name="Google Shape;862;p1"/>
          <p:cNvCxnSpPr/>
          <p:nvPr/>
        </p:nvCxnSpPr>
        <p:spPr>
          <a:xfrm>
            <a:off x="19752956" y="23140711"/>
            <a:ext cx="170541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863" name="Google Shape;863;p1"/>
          <p:cNvCxnSpPr/>
          <p:nvPr/>
        </p:nvCxnSpPr>
        <p:spPr>
          <a:xfrm>
            <a:off x="19264910" y="22069286"/>
            <a:ext cx="476095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864" name="Google Shape;864;p1"/>
          <p:cNvSpPr txBox="1"/>
          <p:nvPr/>
        </p:nvSpPr>
        <p:spPr>
          <a:xfrm>
            <a:off x="19903624" y="21142694"/>
            <a:ext cx="1593241" cy="7534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Apostomatida</a:t>
            </a:r>
            <a:endParaRPr/>
          </a:p>
        </p:txBody>
      </p:sp>
      <p:sp>
        <p:nvSpPr>
          <p:cNvPr id="865" name="Google Shape;865;p1"/>
          <p:cNvSpPr txBox="1"/>
          <p:nvPr/>
        </p:nvSpPr>
        <p:spPr>
          <a:xfrm>
            <a:off x="19922886" y="21486991"/>
            <a:ext cx="1593241" cy="422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Astomatida</a:t>
            </a:r>
            <a:endParaRPr/>
          </a:p>
        </p:txBody>
      </p:sp>
      <p:sp>
        <p:nvSpPr>
          <p:cNvPr id="866" name="Google Shape;866;p1"/>
          <p:cNvSpPr txBox="1"/>
          <p:nvPr/>
        </p:nvSpPr>
        <p:spPr>
          <a:xfrm>
            <a:off x="19905973" y="21862072"/>
            <a:ext cx="1908227" cy="7534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Hymenostomatida</a:t>
            </a:r>
            <a:endParaRPr/>
          </a:p>
        </p:txBody>
      </p:sp>
      <p:sp>
        <p:nvSpPr>
          <p:cNvPr id="867" name="Google Shape;867;p1"/>
          <p:cNvSpPr txBox="1"/>
          <p:nvPr/>
        </p:nvSpPr>
        <p:spPr>
          <a:xfrm>
            <a:off x="19910332" y="22228778"/>
            <a:ext cx="1908227" cy="422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Peniculida</a:t>
            </a:r>
            <a:endParaRPr/>
          </a:p>
        </p:txBody>
      </p:sp>
      <p:sp>
        <p:nvSpPr>
          <p:cNvPr id="868" name="Google Shape;868;p1"/>
          <p:cNvSpPr txBox="1"/>
          <p:nvPr/>
        </p:nvSpPr>
        <p:spPr>
          <a:xfrm>
            <a:off x="19917021" y="22619157"/>
            <a:ext cx="1908227" cy="422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Peritrichia</a:t>
            </a:r>
            <a:endParaRPr/>
          </a:p>
        </p:txBody>
      </p:sp>
      <p:sp>
        <p:nvSpPr>
          <p:cNvPr id="869" name="Google Shape;869;p1"/>
          <p:cNvSpPr txBox="1"/>
          <p:nvPr/>
        </p:nvSpPr>
        <p:spPr>
          <a:xfrm>
            <a:off x="19915058" y="22937689"/>
            <a:ext cx="1908227" cy="422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Scuticociliatia</a:t>
            </a:r>
            <a:endParaRPr/>
          </a:p>
        </p:txBody>
      </p:sp>
      <p:sp>
        <p:nvSpPr>
          <p:cNvPr id="870" name="Google Shape;870;p1"/>
          <p:cNvSpPr/>
          <p:nvPr/>
        </p:nvSpPr>
        <p:spPr>
          <a:xfrm>
            <a:off x="21789611" y="21971260"/>
            <a:ext cx="285848" cy="184666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1" name="Google Shape;871;p1"/>
          <p:cNvSpPr/>
          <p:nvPr/>
        </p:nvSpPr>
        <p:spPr>
          <a:xfrm>
            <a:off x="21035813" y="22330882"/>
            <a:ext cx="285848" cy="184666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2" name="Google Shape;872;p1"/>
          <p:cNvSpPr/>
          <p:nvPr/>
        </p:nvSpPr>
        <p:spPr>
          <a:xfrm>
            <a:off x="21021769" y="22710019"/>
            <a:ext cx="285848" cy="184666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3" name="Google Shape;873;p1"/>
          <p:cNvSpPr/>
          <p:nvPr/>
        </p:nvSpPr>
        <p:spPr>
          <a:xfrm>
            <a:off x="21370024" y="23075844"/>
            <a:ext cx="285848" cy="184666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74" name="Google Shape;874;p1"/>
          <p:cNvCxnSpPr/>
          <p:nvPr/>
        </p:nvCxnSpPr>
        <p:spPr>
          <a:xfrm>
            <a:off x="19492315" y="22714956"/>
            <a:ext cx="0" cy="1126644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875" name="Google Shape;875;p1"/>
          <p:cNvCxnSpPr/>
          <p:nvPr/>
        </p:nvCxnSpPr>
        <p:spPr>
          <a:xfrm>
            <a:off x="19016221" y="22723925"/>
            <a:ext cx="476095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876" name="Google Shape;876;p1"/>
          <p:cNvCxnSpPr/>
          <p:nvPr/>
        </p:nvCxnSpPr>
        <p:spPr>
          <a:xfrm>
            <a:off x="19738283" y="23472269"/>
            <a:ext cx="0" cy="1080451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877" name="Google Shape;877;p1"/>
          <p:cNvCxnSpPr/>
          <p:nvPr/>
        </p:nvCxnSpPr>
        <p:spPr>
          <a:xfrm>
            <a:off x="19738284" y="24552719"/>
            <a:ext cx="168205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878" name="Google Shape;878;p1"/>
          <p:cNvCxnSpPr/>
          <p:nvPr/>
        </p:nvCxnSpPr>
        <p:spPr>
          <a:xfrm>
            <a:off x="19744749" y="24207251"/>
            <a:ext cx="168205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879" name="Google Shape;879;p1"/>
          <p:cNvCxnSpPr/>
          <p:nvPr/>
        </p:nvCxnSpPr>
        <p:spPr>
          <a:xfrm>
            <a:off x="19749136" y="23841681"/>
            <a:ext cx="168205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880" name="Google Shape;880;p1"/>
          <p:cNvCxnSpPr/>
          <p:nvPr/>
        </p:nvCxnSpPr>
        <p:spPr>
          <a:xfrm>
            <a:off x="19749136" y="23478956"/>
            <a:ext cx="168205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881" name="Google Shape;881;p1"/>
          <p:cNvCxnSpPr/>
          <p:nvPr/>
        </p:nvCxnSpPr>
        <p:spPr>
          <a:xfrm>
            <a:off x="19492315" y="23844225"/>
            <a:ext cx="264256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882" name="Google Shape;882;p1"/>
          <p:cNvSpPr txBox="1"/>
          <p:nvPr/>
        </p:nvSpPr>
        <p:spPr>
          <a:xfrm>
            <a:off x="19906705" y="23292519"/>
            <a:ext cx="1908227" cy="422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Chonotrichia</a:t>
            </a:r>
            <a:endParaRPr/>
          </a:p>
        </p:txBody>
      </p:sp>
      <p:sp>
        <p:nvSpPr>
          <p:cNvPr id="883" name="Google Shape;883;p1"/>
          <p:cNvSpPr txBox="1"/>
          <p:nvPr/>
        </p:nvSpPr>
        <p:spPr>
          <a:xfrm>
            <a:off x="19926390" y="23661831"/>
            <a:ext cx="1908227" cy="7534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Phyllopharyngia</a:t>
            </a:r>
            <a:endParaRPr/>
          </a:p>
        </p:txBody>
      </p:sp>
      <p:sp>
        <p:nvSpPr>
          <p:cNvPr id="884" name="Google Shape;884;p1"/>
          <p:cNvSpPr txBox="1"/>
          <p:nvPr/>
        </p:nvSpPr>
        <p:spPr>
          <a:xfrm>
            <a:off x="19935954" y="24032239"/>
            <a:ext cx="1908227" cy="422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Rhynchodia</a:t>
            </a:r>
            <a:endParaRPr/>
          </a:p>
        </p:txBody>
      </p:sp>
      <p:sp>
        <p:nvSpPr>
          <p:cNvPr id="885" name="Google Shape;885;p1"/>
          <p:cNvSpPr txBox="1"/>
          <p:nvPr/>
        </p:nvSpPr>
        <p:spPr>
          <a:xfrm>
            <a:off x="19948200" y="24343826"/>
            <a:ext cx="1908227" cy="422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Suctoria</a:t>
            </a:r>
            <a:endParaRPr/>
          </a:p>
        </p:txBody>
      </p:sp>
      <p:sp>
        <p:nvSpPr>
          <p:cNvPr id="886" name="Google Shape;886;p1"/>
          <p:cNvSpPr/>
          <p:nvPr/>
        </p:nvSpPr>
        <p:spPr>
          <a:xfrm>
            <a:off x="21266854" y="23425752"/>
            <a:ext cx="285848" cy="184666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7" name="Google Shape;887;p1"/>
          <p:cNvSpPr/>
          <p:nvPr/>
        </p:nvSpPr>
        <p:spPr>
          <a:xfrm>
            <a:off x="21563297" y="23782056"/>
            <a:ext cx="285848" cy="184666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</a:t>
            </a:r>
            <a:endParaRPr/>
          </a:p>
        </p:txBody>
      </p:sp>
      <p:sp>
        <p:nvSpPr>
          <p:cNvPr id="888" name="Google Shape;888;p1"/>
          <p:cNvSpPr/>
          <p:nvPr/>
        </p:nvSpPr>
        <p:spPr>
          <a:xfrm>
            <a:off x="21204548" y="24142249"/>
            <a:ext cx="285848" cy="184666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</a:t>
            </a:r>
            <a:endParaRPr/>
          </a:p>
        </p:txBody>
      </p:sp>
      <p:sp>
        <p:nvSpPr>
          <p:cNvPr id="889" name="Google Shape;889;p1"/>
          <p:cNvSpPr/>
          <p:nvPr/>
        </p:nvSpPr>
        <p:spPr>
          <a:xfrm>
            <a:off x="20946802" y="24482784"/>
            <a:ext cx="285848" cy="184666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</a:t>
            </a:r>
            <a:endParaRPr/>
          </a:p>
        </p:txBody>
      </p:sp>
      <p:cxnSp>
        <p:nvCxnSpPr>
          <p:cNvPr id="890" name="Google Shape;890;p1"/>
          <p:cNvCxnSpPr/>
          <p:nvPr/>
        </p:nvCxnSpPr>
        <p:spPr>
          <a:xfrm>
            <a:off x="19274595" y="23448474"/>
            <a:ext cx="2523" cy="1798329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891" name="Google Shape;891;p1"/>
          <p:cNvCxnSpPr/>
          <p:nvPr/>
        </p:nvCxnSpPr>
        <p:spPr>
          <a:xfrm rot="10800000" flipH="1">
            <a:off x="18726870" y="23457443"/>
            <a:ext cx="547725" cy="2565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892" name="Google Shape;892;p1"/>
          <p:cNvCxnSpPr/>
          <p:nvPr/>
        </p:nvCxnSpPr>
        <p:spPr>
          <a:xfrm>
            <a:off x="19736198" y="24897859"/>
            <a:ext cx="0" cy="70876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893" name="Google Shape;893;p1"/>
          <p:cNvCxnSpPr/>
          <p:nvPr/>
        </p:nvCxnSpPr>
        <p:spPr>
          <a:xfrm>
            <a:off x="19736199" y="25606619"/>
            <a:ext cx="168205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894" name="Google Shape;894;p1"/>
          <p:cNvCxnSpPr/>
          <p:nvPr/>
        </p:nvCxnSpPr>
        <p:spPr>
          <a:xfrm>
            <a:off x="19742664" y="25261151"/>
            <a:ext cx="168205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895" name="Google Shape;895;p1"/>
          <p:cNvCxnSpPr/>
          <p:nvPr/>
        </p:nvCxnSpPr>
        <p:spPr>
          <a:xfrm>
            <a:off x="19747051" y="24895581"/>
            <a:ext cx="168205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896" name="Google Shape;896;p1"/>
          <p:cNvCxnSpPr/>
          <p:nvPr/>
        </p:nvCxnSpPr>
        <p:spPr>
          <a:xfrm rot="10800000" flipH="1">
            <a:off x="19271156" y="25251772"/>
            <a:ext cx="547725" cy="2565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897" name="Google Shape;897;p1"/>
          <p:cNvSpPr txBox="1"/>
          <p:nvPr/>
        </p:nvSpPr>
        <p:spPr>
          <a:xfrm>
            <a:off x="19926390" y="24713912"/>
            <a:ext cx="1908227" cy="422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Foissnerophrys</a:t>
            </a:r>
            <a:endParaRPr/>
          </a:p>
        </p:txBody>
      </p:sp>
      <p:sp>
        <p:nvSpPr>
          <p:cNvPr id="898" name="Google Shape;898;p1"/>
          <p:cNvSpPr txBox="1"/>
          <p:nvPr/>
        </p:nvSpPr>
        <p:spPr>
          <a:xfrm>
            <a:off x="19916252" y="25055414"/>
            <a:ext cx="1908227" cy="422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Prorodontida</a:t>
            </a:r>
            <a:endParaRPr/>
          </a:p>
        </p:txBody>
      </p:sp>
      <p:sp>
        <p:nvSpPr>
          <p:cNvPr id="899" name="Google Shape;899;p1"/>
          <p:cNvSpPr txBox="1"/>
          <p:nvPr/>
        </p:nvSpPr>
        <p:spPr>
          <a:xfrm>
            <a:off x="19938124" y="25407523"/>
            <a:ext cx="1908227" cy="422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Prostomatida</a:t>
            </a:r>
            <a:endParaRPr/>
          </a:p>
        </p:txBody>
      </p:sp>
      <p:sp>
        <p:nvSpPr>
          <p:cNvPr id="900" name="Google Shape;900;p1"/>
          <p:cNvSpPr/>
          <p:nvPr/>
        </p:nvSpPr>
        <p:spPr>
          <a:xfrm>
            <a:off x="21540530" y="24819200"/>
            <a:ext cx="285848" cy="184666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</a:t>
            </a:r>
            <a:endParaRPr/>
          </a:p>
        </p:txBody>
      </p:sp>
      <p:sp>
        <p:nvSpPr>
          <p:cNvPr id="901" name="Google Shape;901;p1"/>
          <p:cNvSpPr txBox="1"/>
          <p:nvPr/>
        </p:nvSpPr>
        <p:spPr>
          <a:xfrm>
            <a:off x="21258560" y="25409946"/>
            <a:ext cx="40908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000" b="1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M</a:t>
            </a:r>
            <a:endParaRPr/>
          </a:p>
        </p:txBody>
      </p:sp>
      <p:cxnSp>
        <p:nvCxnSpPr>
          <p:cNvPr id="902" name="Google Shape;902;p1"/>
          <p:cNvCxnSpPr/>
          <p:nvPr/>
        </p:nvCxnSpPr>
        <p:spPr>
          <a:xfrm>
            <a:off x="21283022" y="25257159"/>
            <a:ext cx="1120804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903" name="Google Shape;903;p1"/>
          <p:cNvCxnSpPr/>
          <p:nvPr/>
        </p:nvCxnSpPr>
        <p:spPr>
          <a:xfrm flipH="1">
            <a:off x="22395960" y="22525353"/>
            <a:ext cx="7866" cy="2741878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904" name="Google Shape;904;p1"/>
          <p:cNvCxnSpPr/>
          <p:nvPr/>
        </p:nvCxnSpPr>
        <p:spPr>
          <a:xfrm>
            <a:off x="22407020" y="24268993"/>
            <a:ext cx="168205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905" name="Google Shape;905;p1"/>
          <p:cNvCxnSpPr/>
          <p:nvPr/>
        </p:nvCxnSpPr>
        <p:spPr>
          <a:xfrm>
            <a:off x="22407020" y="24580749"/>
            <a:ext cx="168205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906" name="Google Shape;906;p1"/>
          <p:cNvCxnSpPr/>
          <p:nvPr/>
        </p:nvCxnSpPr>
        <p:spPr>
          <a:xfrm>
            <a:off x="22407613" y="24921203"/>
            <a:ext cx="168205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907" name="Google Shape;907;p1"/>
          <p:cNvCxnSpPr/>
          <p:nvPr/>
        </p:nvCxnSpPr>
        <p:spPr>
          <a:xfrm>
            <a:off x="22407021" y="25253511"/>
            <a:ext cx="168205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908" name="Google Shape;908;p1"/>
          <p:cNvCxnSpPr/>
          <p:nvPr/>
        </p:nvCxnSpPr>
        <p:spPr>
          <a:xfrm>
            <a:off x="22395961" y="23960059"/>
            <a:ext cx="168205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909" name="Google Shape;909;p1"/>
          <p:cNvCxnSpPr/>
          <p:nvPr/>
        </p:nvCxnSpPr>
        <p:spPr>
          <a:xfrm>
            <a:off x="22395961" y="23604895"/>
            <a:ext cx="168205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910" name="Google Shape;910;p1"/>
          <p:cNvCxnSpPr/>
          <p:nvPr/>
        </p:nvCxnSpPr>
        <p:spPr>
          <a:xfrm>
            <a:off x="22396293" y="23255847"/>
            <a:ext cx="168205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911" name="Google Shape;911;p1"/>
          <p:cNvCxnSpPr/>
          <p:nvPr/>
        </p:nvCxnSpPr>
        <p:spPr>
          <a:xfrm>
            <a:off x="22398301" y="22898084"/>
            <a:ext cx="168205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912" name="Google Shape;912;p1"/>
          <p:cNvCxnSpPr/>
          <p:nvPr/>
        </p:nvCxnSpPr>
        <p:spPr>
          <a:xfrm>
            <a:off x="22398301" y="22525353"/>
            <a:ext cx="168205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13" name="Google Shape;913;p1"/>
          <p:cNvSpPr txBox="1"/>
          <p:nvPr/>
        </p:nvSpPr>
        <p:spPr>
          <a:xfrm>
            <a:off x="22533206" y="22347571"/>
            <a:ext cx="1810030" cy="422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Balanionidae</a:t>
            </a:r>
            <a:endParaRPr/>
          </a:p>
        </p:txBody>
      </p:sp>
      <p:sp>
        <p:nvSpPr>
          <p:cNvPr id="914" name="Google Shape;914;p1"/>
          <p:cNvSpPr txBox="1"/>
          <p:nvPr/>
        </p:nvSpPr>
        <p:spPr>
          <a:xfrm>
            <a:off x="22534335" y="22710020"/>
            <a:ext cx="1810030" cy="422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Colepidae</a:t>
            </a:r>
            <a:endParaRPr/>
          </a:p>
        </p:txBody>
      </p:sp>
      <p:sp>
        <p:nvSpPr>
          <p:cNvPr id="915" name="Google Shape;915;p1"/>
          <p:cNvSpPr txBox="1"/>
          <p:nvPr/>
        </p:nvSpPr>
        <p:spPr>
          <a:xfrm>
            <a:off x="22534335" y="23074476"/>
            <a:ext cx="1810030" cy="422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Halodinium</a:t>
            </a:r>
            <a:endParaRPr/>
          </a:p>
        </p:txBody>
      </p:sp>
      <p:sp>
        <p:nvSpPr>
          <p:cNvPr id="916" name="Google Shape;916;p1"/>
          <p:cNvSpPr txBox="1"/>
          <p:nvPr/>
        </p:nvSpPr>
        <p:spPr>
          <a:xfrm>
            <a:off x="22564427" y="23412725"/>
            <a:ext cx="1810030" cy="422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Hexasterias</a:t>
            </a:r>
            <a:endParaRPr/>
          </a:p>
        </p:txBody>
      </p:sp>
      <p:sp>
        <p:nvSpPr>
          <p:cNvPr id="917" name="Google Shape;917;p1"/>
          <p:cNvSpPr txBox="1"/>
          <p:nvPr/>
        </p:nvSpPr>
        <p:spPr>
          <a:xfrm>
            <a:off x="22573039" y="23747505"/>
            <a:ext cx="1810030" cy="7534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Holophryiadae</a:t>
            </a:r>
            <a:endParaRPr/>
          </a:p>
        </p:txBody>
      </p:sp>
      <p:sp>
        <p:nvSpPr>
          <p:cNvPr id="918" name="Google Shape;918;p1"/>
          <p:cNvSpPr txBox="1"/>
          <p:nvPr/>
        </p:nvSpPr>
        <p:spPr>
          <a:xfrm>
            <a:off x="22583402" y="24104186"/>
            <a:ext cx="1810030" cy="422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Placidae</a:t>
            </a:r>
            <a:endParaRPr/>
          </a:p>
        </p:txBody>
      </p:sp>
      <p:sp>
        <p:nvSpPr>
          <p:cNvPr id="919" name="Google Shape;919;p1"/>
          <p:cNvSpPr txBox="1"/>
          <p:nvPr/>
        </p:nvSpPr>
        <p:spPr>
          <a:xfrm>
            <a:off x="22583402" y="24397103"/>
            <a:ext cx="1810030" cy="7534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Plagiocampidae</a:t>
            </a:r>
            <a:endParaRPr/>
          </a:p>
        </p:txBody>
      </p:sp>
      <p:sp>
        <p:nvSpPr>
          <p:cNvPr id="920" name="Google Shape;920;p1"/>
          <p:cNvSpPr txBox="1"/>
          <p:nvPr/>
        </p:nvSpPr>
        <p:spPr>
          <a:xfrm>
            <a:off x="22564427" y="24733483"/>
            <a:ext cx="1810030" cy="422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Prorodontidae</a:t>
            </a:r>
            <a:endParaRPr/>
          </a:p>
        </p:txBody>
      </p:sp>
      <p:sp>
        <p:nvSpPr>
          <p:cNvPr id="921" name="Google Shape;921;p1"/>
          <p:cNvSpPr txBox="1"/>
          <p:nvPr/>
        </p:nvSpPr>
        <p:spPr>
          <a:xfrm>
            <a:off x="22564427" y="25073115"/>
            <a:ext cx="1810030" cy="422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Urotrichidae</a:t>
            </a:r>
            <a:endParaRPr/>
          </a:p>
        </p:txBody>
      </p:sp>
      <p:sp>
        <p:nvSpPr>
          <p:cNvPr id="922" name="Google Shape;922;p1"/>
          <p:cNvSpPr/>
          <p:nvPr/>
        </p:nvSpPr>
        <p:spPr>
          <a:xfrm>
            <a:off x="23645007" y="22822376"/>
            <a:ext cx="285848" cy="184666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3" name="Google Shape;923;p1"/>
          <p:cNvSpPr txBox="1"/>
          <p:nvPr/>
        </p:nvSpPr>
        <p:spPr>
          <a:xfrm>
            <a:off x="23700657" y="23055364"/>
            <a:ext cx="40908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000" b="1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M</a:t>
            </a:r>
            <a:endParaRPr/>
          </a:p>
        </p:txBody>
      </p:sp>
      <p:sp>
        <p:nvSpPr>
          <p:cNvPr id="924" name="Google Shape;924;p1"/>
          <p:cNvSpPr/>
          <p:nvPr/>
        </p:nvSpPr>
        <p:spPr>
          <a:xfrm>
            <a:off x="24167204" y="23865612"/>
            <a:ext cx="285848" cy="184666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5" name="Google Shape;925;p1"/>
          <p:cNvSpPr txBox="1"/>
          <p:nvPr/>
        </p:nvSpPr>
        <p:spPr>
          <a:xfrm>
            <a:off x="23430487" y="24071885"/>
            <a:ext cx="40908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000" b="1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M</a:t>
            </a:r>
            <a:endParaRPr/>
          </a:p>
        </p:txBody>
      </p:sp>
      <p:sp>
        <p:nvSpPr>
          <p:cNvPr id="926" name="Google Shape;926;p1"/>
          <p:cNvSpPr/>
          <p:nvPr/>
        </p:nvSpPr>
        <p:spPr>
          <a:xfrm>
            <a:off x="24242402" y="24494641"/>
            <a:ext cx="285848" cy="184666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7" name="Google Shape;927;p1"/>
          <p:cNvSpPr txBox="1"/>
          <p:nvPr/>
        </p:nvSpPr>
        <p:spPr>
          <a:xfrm>
            <a:off x="23954334" y="24713157"/>
            <a:ext cx="40908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000" b="1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M</a:t>
            </a:r>
            <a:endParaRPr/>
          </a:p>
        </p:txBody>
      </p:sp>
      <p:sp>
        <p:nvSpPr>
          <p:cNvPr id="928" name="Google Shape;928;p1"/>
          <p:cNvSpPr/>
          <p:nvPr/>
        </p:nvSpPr>
        <p:spPr>
          <a:xfrm>
            <a:off x="23911472" y="25171443"/>
            <a:ext cx="285848" cy="184666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29" name="Google Shape;929;p1"/>
          <p:cNvCxnSpPr/>
          <p:nvPr/>
        </p:nvCxnSpPr>
        <p:spPr>
          <a:xfrm rot="10800000" flipH="1">
            <a:off x="18589143" y="23703474"/>
            <a:ext cx="399873" cy="1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930" name="Google Shape;930;p1"/>
          <p:cNvCxnSpPr/>
          <p:nvPr/>
        </p:nvCxnSpPr>
        <p:spPr>
          <a:xfrm>
            <a:off x="18994875" y="23703473"/>
            <a:ext cx="0" cy="2844692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931" name="Google Shape;931;p1"/>
          <p:cNvCxnSpPr/>
          <p:nvPr/>
        </p:nvCxnSpPr>
        <p:spPr>
          <a:xfrm>
            <a:off x="19735480" y="25941740"/>
            <a:ext cx="0" cy="129398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932" name="Google Shape;932;p1"/>
          <p:cNvCxnSpPr/>
          <p:nvPr/>
        </p:nvCxnSpPr>
        <p:spPr>
          <a:xfrm>
            <a:off x="19736164" y="25941740"/>
            <a:ext cx="168205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933" name="Google Shape;933;p1"/>
          <p:cNvCxnSpPr/>
          <p:nvPr/>
        </p:nvCxnSpPr>
        <p:spPr>
          <a:xfrm>
            <a:off x="19748518" y="26256065"/>
            <a:ext cx="168205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934" name="Google Shape;934;p1"/>
          <p:cNvCxnSpPr/>
          <p:nvPr/>
        </p:nvCxnSpPr>
        <p:spPr>
          <a:xfrm>
            <a:off x="19747133" y="26559701"/>
            <a:ext cx="168205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935" name="Google Shape;935;p1"/>
          <p:cNvCxnSpPr/>
          <p:nvPr/>
        </p:nvCxnSpPr>
        <p:spPr>
          <a:xfrm>
            <a:off x="19736164" y="26891326"/>
            <a:ext cx="168205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936" name="Google Shape;936;p1"/>
          <p:cNvCxnSpPr/>
          <p:nvPr/>
        </p:nvCxnSpPr>
        <p:spPr>
          <a:xfrm>
            <a:off x="19736164" y="27235250"/>
            <a:ext cx="168205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937" name="Google Shape;937;p1"/>
          <p:cNvCxnSpPr/>
          <p:nvPr/>
        </p:nvCxnSpPr>
        <p:spPr>
          <a:xfrm>
            <a:off x="18998621" y="26555142"/>
            <a:ext cx="766199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38" name="Google Shape;938;p1"/>
          <p:cNvSpPr txBox="1"/>
          <p:nvPr/>
        </p:nvSpPr>
        <p:spPr>
          <a:xfrm>
            <a:off x="19854371" y="25756712"/>
            <a:ext cx="1810030" cy="422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Choreotrichia</a:t>
            </a:r>
            <a:endParaRPr/>
          </a:p>
        </p:txBody>
      </p:sp>
      <p:sp>
        <p:nvSpPr>
          <p:cNvPr id="939" name="Google Shape;939;p1"/>
          <p:cNvSpPr txBox="1"/>
          <p:nvPr/>
        </p:nvSpPr>
        <p:spPr>
          <a:xfrm>
            <a:off x="19872459" y="26049660"/>
            <a:ext cx="181003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Hypotrichia</a:t>
            </a:r>
            <a:endParaRPr/>
          </a:p>
        </p:txBody>
      </p:sp>
      <p:sp>
        <p:nvSpPr>
          <p:cNvPr id="940" name="Google Shape;940;p1"/>
          <p:cNvSpPr txBox="1"/>
          <p:nvPr/>
        </p:nvSpPr>
        <p:spPr>
          <a:xfrm>
            <a:off x="19881700" y="26366100"/>
            <a:ext cx="1810030" cy="422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Oligotrichia</a:t>
            </a:r>
            <a:endParaRPr/>
          </a:p>
        </p:txBody>
      </p:sp>
      <p:sp>
        <p:nvSpPr>
          <p:cNvPr id="941" name="Google Shape;941;p1"/>
          <p:cNvSpPr txBox="1"/>
          <p:nvPr/>
        </p:nvSpPr>
        <p:spPr>
          <a:xfrm>
            <a:off x="19882462" y="26712573"/>
            <a:ext cx="1810030" cy="422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Protocruziida</a:t>
            </a:r>
            <a:endParaRPr/>
          </a:p>
        </p:txBody>
      </p:sp>
      <p:sp>
        <p:nvSpPr>
          <p:cNvPr id="942" name="Google Shape;942;p1"/>
          <p:cNvSpPr txBox="1"/>
          <p:nvPr/>
        </p:nvSpPr>
        <p:spPr>
          <a:xfrm>
            <a:off x="19882462" y="27039822"/>
            <a:ext cx="1810030" cy="422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Stichotrichia</a:t>
            </a:r>
            <a:endParaRPr/>
          </a:p>
        </p:txBody>
      </p:sp>
      <p:cxnSp>
        <p:nvCxnSpPr>
          <p:cNvPr id="943" name="Google Shape;943;p1"/>
          <p:cNvCxnSpPr/>
          <p:nvPr/>
        </p:nvCxnSpPr>
        <p:spPr>
          <a:xfrm>
            <a:off x="21326501" y="25939076"/>
            <a:ext cx="419494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944" name="Google Shape;944;p1"/>
          <p:cNvCxnSpPr/>
          <p:nvPr/>
        </p:nvCxnSpPr>
        <p:spPr>
          <a:xfrm>
            <a:off x="21747947" y="25564680"/>
            <a:ext cx="0" cy="37706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945" name="Google Shape;945;p1"/>
          <p:cNvCxnSpPr/>
          <p:nvPr/>
        </p:nvCxnSpPr>
        <p:spPr>
          <a:xfrm>
            <a:off x="21745654" y="25564680"/>
            <a:ext cx="168205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946" name="Google Shape;946;p1"/>
          <p:cNvCxnSpPr/>
          <p:nvPr/>
        </p:nvCxnSpPr>
        <p:spPr>
          <a:xfrm>
            <a:off x="21733841" y="25939838"/>
            <a:ext cx="168205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47" name="Google Shape;947;p1"/>
          <p:cNvSpPr txBox="1"/>
          <p:nvPr/>
        </p:nvSpPr>
        <p:spPr>
          <a:xfrm>
            <a:off x="21914434" y="25400238"/>
            <a:ext cx="1810030" cy="7534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Choreotrichida</a:t>
            </a:r>
            <a:endParaRPr/>
          </a:p>
        </p:txBody>
      </p:sp>
      <p:sp>
        <p:nvSpPr>
          <p:cNvPr id="948" name="Google Shape;948;p1"/>
          <p:cNvSpPr txBox="1"/>
          <p:nvPr/>
        </p:nvSpPr>
        <p:spPr>
          <a:xfrm>
            <a:off x="21924826" y="25757075"/>
            <a:ext cx="118191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Tintinnida</a:t>
            </a:r>
            <a:endParaRPr/>
          </a:p>
        </p:txBody>
      </p:sp>
      <p:sp>
        <p:nvSpPr>
          <p:cNvPr id="949" name="Google Shape;949;p1"/>
          <p:cNvSpPr/>
          <p:nvPr/>
        </p:nvSpPr>
        <p:spPr>
          <a:xfrm>
            <a:off x="23461665" y="25498685"/>
            <a:ext cx="285848" cy="184666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0" name="Google Shape;950;p1"/>
          <p:cNvSpPr/>
          <p:nvPr/>
        </p:nvSpPr>
        <p:spPr>
          <a:xfrm>
            <a:off x="23024800" y="25878847"/>
            <a:ext cx="285848" cy="184666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"/>
          <p:cNvSpPr/>
          <p:nvPr/>
        </p:nvSpPr>
        <p:spPr>
          <a:xfrm>
            <a:off x="21254115" y="26161494"/>
            <a:ext cx="285848" cy="184666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2" name="Google Shape;952;p1"/>
          <p:cNvSpPr/>
          <p:nvPr/>
        </p:nvSpPr>
        <p:spPr>
          <a:xfrm>
            <a:off x="21109800" y="26466294"/>
            <a:ext cx="285848" cy="184666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3" name="Google Shape;953;p1"/>
          <p:cNvSpPr txBox="1"/>
          <p:nvPr/>
        </p:nvSpPr>
        <p:spPr>
          <a:xfrm>
            <a:off x="21154190" y="26697203"/>
            <a:ext cx="40908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000" b="1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M</a:t>
            </a:r>
            <a:endParaRPr/>
          </a:p>
        </p:txBody>
      </p:sp>
      <p:sp>
        <p:nvSpPr>
          <p:cNvPr id="954" name="Google Shape;954;p1"/>
          <p:cNvSpPr/>
          <p:nvPr/>
        </p:nvSpPr>
        <p:spPr>
          <a:xfrm>
            <a:off x="21167800" y="27161530"/>
            <a:ext cx="285848" cy="184666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55" name="Google Shape;955;p1"/>
          <p:cNvCxnSpPr/>
          <p:nvPr/>
        </p:nvCxnSpPr>
        <p:spPr>
          <a:xfrm>
            <a:off x="17052958" y="24056850"/>
            <a:ext cx="0" cy="37706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956" name="Google Shape;956;p1"/>
          <p:cNvCxnSpPr/>
          <p:nvPr/>
        </p:nvCxnSpPr>
        <p:spPr>
          <a:xfrm>
            <a:off x="17050665" y="24056850"/>
            <a:ext cx="168205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957" name="Google Shape;957;p1"/>
          <p:cNvCxnSpPr/>
          <p:nvPr/>
        </p:nvCxnSpPr>
        <p:spPr>
          <a:xfrm>
            <a:off x="17038852" y="24432008"/>
            <a:ext cx="168205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958" name="Google Shape;958;p1"/>
          <p:cNvCxnSpPr/>
          <p:nvPr/>
        </p:nvCxnSpPr>
        <p:spPr>
          <a:xfrm>
            <a:off x="16871058" y="24048931"/>
            <a:ext cx="198364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59" name="Google Shape;959;p1"/>
          <p:cNvSpPr txBox="1"/>
          <p:nvPr/>
        </p:nvSpPr>
        <p:spPr>
          <a:xfrm>
            <a:off x="17163671" y="23867649"/>
            <a:ext cx="1575317" cy="7534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Heterotrichea</a:t>
            </a:r>
            <a:endParaRPr/>
          </a:p>
        </p:txBody>
      </p:sp>
      <p:sp>
        <p:nvSpPr>
          <p:cNvPr id="960" name="Google Shape;960;p1"/>
          <p:cNvSpPr txBox="1"/>
          <p:nvPr/>
        </p:nvSpPr>
        <p:spPr>
          <a:xfrm>
            <a:off x="17157668" y="24240306"/>
            <a:ext cx="1431475" cy="7534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Karyorelictea</a:t>
            </a:r>
            <a:endParaRPr/>
          </a:p>
        </p:txBody>
      </p:sp>
      <p:cxnSp>
        <p:nvCxnSpPr>
          <p:cNvPr id="961" name="Google Shape;961;p1"/>
          <p:cNvCxnSpPr/>
          <p:nvPr/>
        </p:nvCxnSpPr>
        <p:spPr>
          <a:xfrm rot="10800000" flipH="1">
            <a:off x="18566536" y="24071665"/>
            <a:ext cx="241185" cy="722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962" name="Google Shape;962;p1"/>
          <p:cNvCxnSpPr/>
          <p:nvPr/>
        </p:nvCxnSpPr>
        <p:spPr>
          <a:xfrm>
            <a:off x="18807966" y="24080776"/>
            <a:ext cx="0" cy="3677064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963" name="Google Shape;963;p1"/>
          <p:cNvCxnSpPr/>
          <p:nvPr/>
        </p:nvCxnSpPr>
        <p:spPr>
          <a:xfrm>
            <a:off x="19732658" y="27562050"/>
            <a:ext cx="0" cy="37706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964" name="Google Shape;964;p1"/>
          <p:cNvCxnSpPr/>
          <p:nvPr/>
        </p:nvCxnSpPr>
        <p:spPr>
          <a:xfrm>
            <a:off x="19730365" y="27562050"/>
            <a:ext cx="168205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965" name="Google Shape;965;p1"/>
          <p:cNvCxnSpPr/>
          <p:nvPr/>
        </p:nvCxnSpPr>
        <p:spPr>
          <a:xfrm>
            <a:off x="19718552" y="27937208"/>
            <a:ext cx="168205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966" name="Google Shape;966;p1"/>
          <p:cNvCxnSpPr/>
          <p:nvPr/>
        </p:nvCxnSpPr>
        <p:spPr>
          <a:xfrm rot="10800000" flipH="1">
            <a:off x="18820810" y="27742813"/>
            <a:ext cx="906904" cy="389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67" name="Google Shape;967;p1"/>
          <p:cNvSpPr txBox="1"/>
          <p:nvPr/>
        </p:nvSpPr>
        <p:spPr>
          <a:xfrm>
            <a:off x="19903459" y="27392443"/>
            <a:ext cx="1575317" cy="7534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Heterotrichida</a:t>
            </a:r>
            <a:endParaRPr/>
          </a:p>
        </p:txBody>
      </p:sp>
      <p:sp>
        <p:nvSpPr>
          <p:cNvPr id="968" name="Google Shape;968;p1"/>
          <p:cNvSpPr txBox="1"/>
          <p:nvPr/>
        </p:nvSpPr>
        <p:spPr>
          <a:xfrm>
            <a:off x="19903459" y="27726425"/>
            <a:ext cx="1575317" cy="7534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Licnophorida</a:t>
            </a:r>
            <a:endParaRPr/>
          </a:p>
        </p:txBody>
      </p:sp>
      <p:sp>
        <p:nvSpPr>
          <p:cNvPr id="969" name="Google Shape;969;p1"/>
          <p:cNvSpPr txBox="1"/>
          <p:nvPr/>
        </p:nvSpPr>
        <p:spPr>
          <a:xfrm>
            <a:off x="21144463" y="27750185"/>
            <a:ext cx="40908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000" b="1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M</a:t>
            </a:r>
            <a:endParaRPr/>
          </a:p>
        </p:txBody>
      </p:sp>
      <p:cxnSp>
        <p:nvCxnSpPr>
          <p:cNvPr id="970" name="Google Shape;970;p1"/>
          <p:cNvCxnSpPr/>
          <p:nvPr/>
        </p:nvCxnSpPr>
        <p:spPr>
          <a:xfrm rot="10800000" flipH="1">
            <a:off x="18490335" y="24443140"/>
            <a:ext cx="136410" cy="722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971" name="Google Shape;971;p1"/>
          <p:cNvCxnSpPr/>
          <p:nvPr/>
        </p:nvCxnSpPr>
        <p:spPr>
          <a:xfrm flipH="1">
            <a:off x="18602626" y="24433911"/>
            <a:ext cx="10190" cy="4162031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972" name="Google Shape;972;p1"/>
          <p:cNvCxnSpPr/>
          <p:nvPr/>
        </p:nvCxnSpPr>
        <p:spPr>
          <a:xfrm>
            <a:off x="19728941" y="28228888"/>
            <a:ext cx="0" cy="70876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973" name="Google Shape;973;p1"/>
          <p:cNvCxnSpPr/>
          <p:nvPr/>
        </p:nvCxnSpPr>
        <p:spPr>
          <a:xfrm>
            <a:off x="19728942" y="28937648"/>
            <a:ext cx="168205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974" name="Google Shape;974;p1"/>
          <p:cNvCxnSpPr/>
          <p:nvPr/>
        </p:nvCxnSpPr>
        <p:spPr>
          <a:xfrm>
            <a:off x="19735407" y="28592180"/>
            <a:ext cx="168205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975" name="Google Shape;975;p1"/>
          <p:cNvCxnSpPr/>
          <p:nvPr/>
        </p:nvCxnSpPr>
        <p:spPr>
          <a:xfrm>
            <a:off x="19739794" y="28226610"/>
            <a:ext cx="168205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976" name="Google Shape;976;p1"/>
          <p:cNvCxnSpPr/>
          <p:nvPr/>
        </p:nvCxnSpPr>
        <p:spPr>
          <a:xfrm>
            <a:off x="18589109" y="28591899"/>
            <a:ext cx="1232948" cy="1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77" name="Google Shape;977;p1"/>
          <p:cNvSpPr txBox="1"/>
          <p:nvPr/>
        </p:nvSpPr>
        <p:spPr>
          <a:xfrm>
            <a:off x="19881497" y="28024057"/>
            <a:ext cx="1575317" cy="422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Loxodida</a:t>
            </a:r>
            <a:endParaRPr/>
          </a:p>
        </p:txBody>
      </p:sp>
      <p:sp>
        <p:nvSpPr>
          <p:cNvPr id="978" name="Google Shape;978;p1"/>
          <p:cNvSpPr txBox="1"/>
          <p:nvPr/>
        </p:nvSpPr>
        <p:spPr>
          <a:xfrm>
            <a:off x="19901464" y="28393421"/>
            <a:ext cx="2159840" cy="7534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Protoheterotrichida</a:t>
            </a:r>
            <a:endParaRPr/>
          </a:p>
        </p:txBody>
      </p:sp>
      <p:sp>
        <p:nvSpPr>
          <p:cNvPr id="979" name="Google Shape;979;p1"/>
          <p:cNvSpPr txBox="1"/>
          <p:nvPr/>
        </p:nvSpPr>
        <p:spPr>
          <a:xfrm>
            <a:off x="19886858" y="28735041"/>
            <a:ext cx="2159840" cy="422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Protostomatida</a:t>
            </a:r>
            <a:endParaRPr/>
          </a:p>
        </p:txBody>
      </p:sp>
      <p:sp>
        <p:nvSpPr>
          <p:cNvPr id="980" name="Google Shape;980;p1"/>
          <p:cNvSpPr txBox="1"/>
          <p:nvPr/>
        </p:nvSpPr>
        <p:spPr>
          <a:xfrm>
            <a:off x="21822686" y="28381205"/>
            <a:ext cx="40908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000" b="1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M</a:t>
            </a:r>
            <a:endParaRPr/>
          </a:p>
        </p:txBody>
      </p:sp>
      <p:sp>
        <p:nvSpPr>
          <p:cNvPr id="981" name="Google Shape;981;p1"/>
          <p:cNvSpPr/>
          <p:nvPr/>
        </p:nvSpPr>
        <p:spPr>
          <a:xfrm>
            <a:off x="20855913" y="28142536"/>
            <a:ext cx="285848" cy="184666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2" name="Google Shape;982;p1"/>
          <p:cNvSpPr txBox="1"/>
          <p:nvPr/>
        </p:nvSpPr>
        <p:spPr>
          <a:xfrm>
            <a:off x="21359189" y="28749209"/>
            <a:ext cx="40908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000" b="1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M</a:t>
            </a:r>
            <a:endParaRPr/>
          </a:p>
        </p:txBody>
      </p:sp>
      <p:cxnSp>
        <p:nvCxnSpPr>
          <p:cNvPr id="983" name="Google Shape;983;p1"/>
          <p:cNvCxnSpPr/>
          <p:nvPr/>
        </p:nvCxnSpPr>
        <p:spPr>
          <a:xfrm flipH="1">
            <a:off x="22155145" y="26524038"/>
            <a:ext cx="12370" cy="306132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984" name="Google Shape;984;p1"/>
          <p:cNvCxnSpPr/>
          <p:nvPr/>
        </p:nvCxnSpPr>
        <p:spPr>
          <a:xfrm>
            <a:off x="22170709" y="28267678"/>
            <a:ext cx="168205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985" name="Google Shape;985;p1"/>
          <p:cNvCxnSpPr/>
          <p:nvPr/>
        </p:nvCxnSpPr>
        <p:spPr>
          <a:xfrm>
            <a:off x="22170709" y="28579434"/>
            <a:ext cx="168205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986" name="Google Shape;986;p1"/>
          <p:cNvCxnSpPr/>
          <p:nvPr/>
        </p:nvCxnSpPr>
        <p:spPr>
          <a:xfrm>
            <a:off x="22171302" y="28919888"/>
            <a:ext cx="168205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987" name="Google Shape;987;p1"/>
          <p:cNvCxnSpPr/>
          <p:nvPr/>
        </p:nvCxnSpPr>
        <p:spPr>
          <a:xfrm>
            <a:off x="22170710" y="29252196"/>
            <a:ext cx="168205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988" name="Google Shape;988;p1"/>
          <p:cNvCxnSpPr/>
          <p:nvPr/>
        </p:nvCxnSpPr>
        <p:spPr>
          <a:xfrm>
            <a:off x="22159650" y="27958744"/>
            <a:ext cx="168205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989" name="Google Shape;989;p1"/>
          <p:cNvCxnSpPr/>
          <p:nvPr/>
        </p:nvCxnSpPr>
        <p:spPr>
          <a:xfrm>
            <a:off x="22159650" y="27603580"/>
            <a:ext cx="168205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990" name="Google Shape;990;p1"/>
          <p:cNvCxnSpPr/>
          <p:nvPr/>
        </p:nvCxnSpPr>
        <p:spPr>
          <a:xfrm>
            <a:off x="22159982" y="27254532"/>
            <a:ext cx="168205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991" name="Google Shape;991;p1"/>
          <p:cNvCxnSpPr/>
          <p:nvPr/>
        </p:nvCxnSpPr>
        <p:spPr>
          <a:xfrm>
            <a:off x="22161990" y="26896769"/>
            <a:ext cx="168205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992" name="Google Shape;992;p1"/>
          <p:cNvCxnSpPr/>
          <p:nvPr/>
        </p:nvCxnSpPr>
        <p:spPr>
          <a:xfrm>
            <a:off x="22161990" y="26524038"/>
            <a:ext cx="168205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993" name="Google Shape;993;p1"/>
          <p:cNvCxnSpPr/>
          <p:nvPr/>
        </p:nvCxnSpPr>
        <p:spPr>
          <a:xfrm>
            <a:off x="21473306" y="27607428"/>
            <a:ext cx="738994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94" name="Google Shape;994;p1"/>
          <p:cNvSpPr txBox="1"/>
          <p:nvPr/>
        </p:nvSpPr>
        <p:spPr>
          <a:xfrm>
            <a:off x="22330982" y="26341908"/>
            <a:ext cx="181003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Blepharismidae</a:t>
            </a:r>
            <a:endParaRPr/>
          </a:p>
        </p:txBody>
      </p:sp>
      <p:sp>
        <p:nvSpPr>
          <p:cNvPr id="995" name="Google Shape;995;p1"/>
          <p:cNvSpPr txBox="1"/>
          <p:nvPr/>
        </p:nvSpPr>
        <p:spPr>
          <a:xfrm>
            <a:off x="22324798" y="27055664"/>
            <a:ext cx="198980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Climacostomidae</a:t>
            </a:r>
            <a:endParaRPr/>
          </a:p>
        </p:txBody>
      </p:sp>
      <p:sp>
        <p:nvSpPr>
          <p:cNvPr id="996" name="Google Shape;996;p1"/>
          <p:cNvSpPr txBox="1"/>
          <p:nvPr/>
        </p:nvSpPr>
        <p:spPr>
          <a:xfrm>
            <a:off x="22324173" y="27397389"/>
            <a:ext cx="205982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Condylostomatidae</a:t>
            </a:r>
            <a:endParaRPr/>
          </a:p>
        </p:txBody>
      </p:sp>
      <p:sp>
        <p:nvSpPr>
          <p:cNvPr id="997" name="Google Shape;997;p1"/>
          <p:cNvSpPr txBox="1"/>
          <p:nvPr/>
        </p:nvSpPr>
        <p:spPr>
          <a:xfrm>
            <a:off x="22343314" y="27748902"/>
            <a:ext cx="118751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Fabreidae</a:t>
            </a:r>
            <a:endParaRPr/>
          </a:p>
        </p:txBody>
      </p:sp>
      <p:sp>
        <p:nvSpPr>
          <p:cNvPr id="998" name="Google Shape;998;p1"/>
          <p:cNvSpPr txBox="1"/>
          <p:nvPr/>
        </p:nvSpPr>
        <p:spPr>
          <a:xfrm>
            <a:off x="22350571" y="28075473"/>
            <a:ext cx="2124066" cy="422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Folliculinidae</a:t>
            </a:r>
            <a:endParaRPr/>
          </a:p>
        </p:txBody>
      </p:sp>
      <p:sp>
        <p:nvSpPr>
          <p:cNvPr id="999" name="Google Shape;999;p1"/>
          <p:cNvSpPr txBox="1"/>
          <p:nvPr/>
        </p:nvSpPr>
        <p:spPr>
          <a:xfrm>
            <a:off x="22365085" y="28394788"/>
            <a:ext cx="144151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Peritromidae</a:t>
            </a:r>
            <a:endParaRPr/>
          </a:p>
        </p:txBody>
      </p:sp>
      <p:sp>
        <p:nvSpPr>
          <p:cNvPr id="1000" name="Google Shape;1000;p1"/>
          <p:cNvSpPr txBox="1"/>
          <p:nvPr/>
        </p:nvSpPr>
        <p:spPr>
          <a:xfrm>
            <a:off x="22357828" y="28721360"/>
            <a:ext cx="2124066" cy="422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Phacodinium</a:t>
            </a:r>
            <a:endParaRPr/>
          </a:p>
        </p:txBody>
      </p:sp>
      <p:sp>
        <p:nvSpPr>
          <p:cNvPr id="1001" name="Google Shape;1001;p1"/>
          <p:cNvSpPr txBox="1"/>
          <p:nvPr/>
        </p:nvSpPr>
        <p:spPr>
          <a:xfrm>
            <a:off x="22365085" y="29047477"/>
            <a:ext cx="161886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Spirostomidae</a:t>
            </a:r>
            <a:endParaRPr/>
          </a:p>
        </p:txBody>
      </p:sp>
      <p:cxnSp>
        <p:nvCxnSpPr>
          <p:cNvPr id="1002" name="Google Shape;1002;p1"/>
          <p:cNvCxnSpPr/>
          <p:nvPr/>
        </p:nvCxnSpPr>
        <p:spPr>
          <a:xfrm>
            <a:off x="22175110" y="29585358"/>
            <a:ext cx="168205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003" name="Google Shape;1003;p1"/>
          <p:cNvSpPr txBox="1"/>
          <p:nvPr/>
        </p:nvSpPr>
        <p:spPr>
          <a:xfrm>
            <a:off x="22384135" y="29352277"/>
            <a:ext cx="138074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Stentoridae</a:t>
            </a:r>
            <a:endParaRPr/>
          </a:p>
        </p:txBody>
      </p:sp>
      <p:sp>
        <p:nvSpPr>
          <p:cNvPr id="1004" name="Google Shape;1004;p1"/>
          <p:cNvSpPr/>
          <p:nvPr/>
        </p:nvSpPr>
        <p:spPr>
          <a:xfrm>
            <a:off x="24017485" y="26416873"/>
            <a:ext cx="285848" cy="184666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5" name="Google Shape;1005;p1"/>
          <p:cNvSpPr/>
          <p:nvPr/>
        </p:nvSpPr>
        <p:spPr>
          <a:xfrm>
            <a:off x="23696810" y="26791523"/>
            <a:ext cx="285848" cy="184666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6" name="Google Shape;1006;p1"/>
          <p:cNvSpPr/>
          <p:nvPr/>
        </p:nvSpPr>
        <p:spPr>
          <a:xfrm>
            <a:off x="24119085" y="27153473"/>
            <a:ext cx="285848" cy="184666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7" name="Google Shape;1007;p1"/>
          <p:cNvSpPr/>
          <p:nvPr/>
        </p:nvSpPr>
        <p:spPr>
          <a:xfrm>
            <a:off x="24284185" y="27509073"/>
            <a:ext cx="285848" cy="184666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8" name="Google Shape;1008;p1"/>
          <p:cNvSpPr/>
          <p:nvPr/>
        </p:nvSpPr>
        <p:spPr>
          <a:xfrm>
            <a:off x="23776642" y="28192613"/>
            <a:ext cx="285848" cy="184666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9" name="Google Shape;1009;p1"/>
          <p:cNvSpPr/>
          <p:nvPr/>
        </p:nvSpPr>
        <p:spPr>
          <a:xfrm>
            <a:off x="23776642" y="28848881"/>
            <a:ext cx="285848" cy="184666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0" name="Google Shape;1010;p1"/>
          <p:cNvSpPr/>
          <p:nvPr/>
        </p:nvSpPr>
        <p:spPr>
          <a:xfrm>
            <a:off x="23879951" y="29132912"/>
            <a:ext cx="323223" cy="209077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1" name="Google Shape;1011;p1"/>
          <p:cNvSpPr/>
          <p:nvPr/>
        </p:nvSpPr>
        <p:spPr>
          <a:xfrm>
            <a:off x="23689301" y="29451772"/>
            <a:ext cx="323223" cy="209077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2" name="Google Shape;1012;p1"/>
          <p:cNvSpPr/>
          <p:nvPr/>
        </p:nvSpPr>
        <p:spPr>
          <a:xfrm>
            <a:off x="7491623" y="36176589"/>
            <a:ext cx="285848" cy="184666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3" name="Google Shape;1013;p1"/>
          <p:cNvSpPr/>
          <p:nvPr/>
        </p:nvSpPr>
        <p:spPr>
          <a:xfrm>
            <a:off x="7516212" y="36583403"/>
            <a:ext cx="285848" cy="184666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4" name="Google Shape;1014;p1"/>
          <p:cNvSpPr/>
          <p:nvPr/>
        </p:nvSpPr>
        <p:spPr>
          <a:xfrm>
            <a:off x="18415638" y="34691191"/>
            <a:ext cx="285848" cy="184666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5" name="Google Shape;1015;p1"/>
          <p:cNvSpPr/>
          <p:nvPr/>
        </p:nvSpPr>
        <p:spPr>
          <a:xfrm>
            <a:off x="19062554" y="36633279"/>
            <a:ext cx="285848" cy="184666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16" name="Google Shape;1016;p1"/>
          <p:cNvCxnSpPr/>
          <p:nvPr/>
        </p:nvCxnSpPr>
        <p:spPr>
          <a:xfrm rot="10800000" flipH="1">
            <a:off x="14337076" y="24241298"/>
            <a:ext cx="1131691" cy="1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017" name="Google Shape;1017;p1"/>
          <p:cNvCxnSpPr/>
          <p:nvPr/>
        </p:nvCxnSpPr>
        <p:spPr>
          <a:xfrm>
            <a:off x="15458524" y="24231392"/>
            <a:ext cx="0" cy="907385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018" name="Google Shape;1018;p1"/>
          <p:cNvCxnSpPr/>
          <p:nvPr/>
        </p:nvCxnSpPr>
        <p:spPr>
          <a:xfrm>
            <a:off x="15679003" y="24750634"/>
            <a:ext cx="0" cy="1080451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019" name="Google Shape;1019;p1"/>
          <p:cNvCxnSpPr/>
          <p:nvPr/>
        </p:nvCxnSpPr>
        <p:spPr>
          <a:xfrm>
            <a:off x="15679004" y="25831084"/>
            <a:ext cx="168205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020" name="Google Shape;1020;p1"/>
          <p:cNvCxnSpPr/>
          <p:nvPr/>
        </p:nvCxnSpPr>
        <p:spPr>
          <a:xfrm>
            <a:off x="15685469" y="25485616"/>
            <a:ext cx="168205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021" name="Google Shape;1021;p1"/>
          <p:cNvCxnSpPr/>
          <p:nvPr/>
        </p:nvCxnSpPr>
        <p:spPr>
          <a:xfrm>
            <a:off x="15689856" y="25120046"/>
            <a:ext cx="168205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022" name="Google Shape;1022;p1"/>
          <p:cNvCxnSpPr/>
          <p:nvPr/>
        </p:nvCxnSpPr>
        <p:spPr>
          <a:xfrm>
            <a:off x="15689856" y="24757321"/>
            <a:ext cx="168205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023" name="Google Shape;1023;p1"/>
          <p:cNvCxnSpPr/>
          <p:nvPr/>
        </p:nvCxnSpPr>
        <p:spPr>
          <a:xfrm>
            <a:off x="15449273" y="25120095"/>
            <a:ext cx="227921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024" name="Google Shape;1024;p1"/>
          <p:cNvSpPr txBox="1"/>
          <p:nvPr/>
        </p:nvSpPr>
        <p:spPr>
          <a:xfrm>
            <a:off x="15816275" y="24578591"/>
            <a:ext cx="1761654" cy="14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Alphamonaceae</a:t>
            </a:r>
            <a:endParaRPr/>
          </a:p>
        </p:txBody>
      </p:sp>
      <p:sp>
        <p:nvSpPr>
          <p:cNvPr id="1025" name="Google Shape;1025;p1"/>
          <p:cNvSpPr txBox="1"/>
          <p:nvPr/>
        </p:nvSpPr>
        <p:spPr>
          <a:xfrm>
            <a:off x="15835075" y="24928218"/>
            <a:ext cx="1761654" cy="7534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Chromeraceae</a:t>
            </a:r>
            <a:endParaRPr/>
          </a:p>
        </p:txBody>
      </p:sp>
      <p:sp>
        <p:nvSpPr>
          <p:cNvPr id="1026" name="Google Shape;1026;p1"/>
          <p:cNvSpPr txBox="1"/>
          <p:nvPr/>
        </p:nvSpPr>
        <p:spPr>
          <a:xfrm>
            <a:off x="15843237" y="25319693"/>
            <a:ext cx="1761654" cy="7534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Colpodellaceae</a:t>
            </a:r>
            <a:endParaRPr/>
          </a:p>
        </p:txBody>
      </p:sp>
      <p:sp>
        <p:nvSpPr>
          <p:cNvPr id="1027" name="Google Shape;1027;p1"/>
          <p:cNvSpPr txBox="1"/>
          <p:nvPr/>
        </p:nvSpPr>
        <p:spPr>
          <a:xfrm>
            <a:off x="15847486" y="25661443"/>
            <a:ext cx="1761654" cy="422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Vitrellaceae</a:t>
            </a:r>
            <a:endParaRPr/>
          </a:p>
        </p:txBody>
      </p:sp>
      <p:sp>
        <p:nvSpPr>
          <p:cNvPr id="1028" name="Google Shape;1028;p1"/>
          <p:cNvSpPr/>
          <p:nvPr/>
        </p:nvSpPr>
        <p:spPr>
          <a:xfrm>
            <a:off x="17481685" y="24691429"/>
            <a:ext cx="285848" cy="184666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9" name="Google Shape;1029;p1"/>
          <p:cNvSpPr/>
          <p:nvPr/>
        </p:nvSpPr>
        <p:spPr>
          <a:xfrm>
            <a:off x="17424262" y="25429970"/>
            <a:ext cx="285848" cy="184666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0" name="Google Shape;1030;p1"/>
          <p:cNvSpPr/>
          <p:nvPr/>
        </p:nvSpPr>
        <p:spPr>
          <a:xfrm>
            <a:off x="16641039" y="6579268"/>
            <a:ext cx="1036916" cy="384657"/>
          </a:xfrm>
          <a:prstGeom prst="rect">
            <a:avLst/>
          </a:prstGeom>
          <a:solidFill>
            <a:schemeClr val="lt1">
              <a:alpha val="0"/>
            </a:schemeClr>
          </a:solidFill>
          <a:ln w="38100" cap="flat" cmpd="sng">
            <a:solidFill>
              <a:schemeClr val="accent4">
                <a:lumMod val="60000"/>
                <a:lumOff val="40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4"/>
              </a:solidFill>
              <a:highlight>
                <a:srgbClr val="FFFF00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1" name="Google Shape;1031;p1"/>
          <p:cNvSpPr txBox="1"/>
          <p:nvPr/>
        </p:nvSpPr>
        <p:spPr>
          <a:xfrm>
            <a:off x="16647125" y="6557147"/>
            <a:ext cx="103579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Rhizaria</a:t>
            </a:r>
            <a:endParaRPr/>
          </a:p>
        </p:txBody>
      </p:sp>
      <p:cxnSp>
        <p:nvCxnSpPr>
          <p:cNvPr id="1032" name="Google Shape;1032;p1"/>
          <p:cNvCxnSpPr>
            <a:cxnSpLocks/>
          </p:cNvCxnSpPr>
          <p:nvPr/>
        </p:nvCxnSpPr>
        <p:spPr>
          <a:xfrm>
            <a:off x="17707429" y="6759966"/>
            <a:ext cx="126875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033" name="Google Shape;1033;p1"/>
          <p:cNvCxnSpPr/>
          <p:nvPr/>
        </p:nvCxnSpPr>
        <p:spPr>
          <a:xfrm>
            <a:off x="17838211" y="6025548"/>
            <a:ext cx="0" cy="1080451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034" name="Google Shape;1034;p1"/>
          <p:cNvCxnSpPr/>
          <p:nvPr/>
        </p:nvCxnSpPr>
        <p:spPr>
          <a:xfrm>
            <a:off x="17838211" y="7105998"/>
            <a:ext cx="168205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035" name="Google Shape;1035;p1"/>
          <p:cNvCxnSpPr/>
          <p:nvPr/>
        </p:nvCxnSpPr>
        <p:spPr>
          <a:xfrm>
            <a:off x="17844676" y="6760530"/>
            <a:ext cx="168205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036" name="Google Shape;1036;p1"/>
          <p:cNvCxnSpPr/>
          <p:nvPr/>
        </p:nvCxnSpPr>
        <p:spPr>
          <a:xfrm>
            <a:off x="17849063" y="6394960"/>
            <a:ext cx="168205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037" name="Google Shape;1037;p1"/>
          <p:cNvCxnSpPr/>
          <p:nvPr/>
        </p:nvCxnSpPr>
        <p:spPr>
          <a:xfrm>
            <a:off x="17849063" y="6032235"/>
            <a:ext cx="168205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038" name="Google Shape;1038;p1"/>
          <p:cNvSpPr txBox="1"/>
          <p:nvPr/>
        </p:nvSpPr>
        <p:spPr>
          <a:xfrm>
            <a:off x="18024900" y="5839453"/>
            <a:ext cx="147393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Aquavolonida</a:t>
            </a:r>
            <a:endParaRPr/>
          </a:p>
        </p:txBody>
      </p:sp>
      <p:sp>
        <p:nvSpPr>
          <p:cNvPr id="1039" name="Google Shape;1039;p1"/>
          <p:cNvSpPr txBox="1"/>
          <p:nvPr/>
        </p:nvSpPr>
        <p:spPr>
          <a:xfrm>
            <a:off x="18017642" y="6209567"/>
            <a:ext cx="1199367" cy="422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Cercozoa</a:t>
            </a:r>
            <a:endParaRPr/>
          </a:p>
        </p:txBody>
      </p:sp>
      <p:sp>
        <p:nvSpPr>
          <p:cNvPr id="1040" name="Google Shape;1040;p1"/>
          <p:cNvSpPr txBox="1"/>
          <p:nvPr/>
        </p:nvSpPr>
        <p:spPr>
          <a:xfrm>
            <a:off x="18024899" y="6594196"/>
            <a:ext cx="1338315" cy="422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Endomyxa</a:t>
            </a:r>
            <a:endParaRPr/>
          </a:p>
        </p:txBody>
      </p:sp>
      <p:sp>
        <p:nvSpPr>
          <p:cNvPr id="1041" name="Google Shape;1041;p1"/>
          <p:cNvSpPr txBox="1"/>
          <p:nvPr/>
        </p:nvSpPr>
        <p:spPr>
          <a:xfrm>
            <a:off x="18046671" y="6935282"/>
            <a:ext cx="976486" cy="422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Retaria</a:t>
            </a:r>
            <a:endParaRPr/>
          </a:p>
        </p:txBody>
      </p:sp>
      <p:sp>
        <p:nvSpPr>
          <p:cNvPr id="1042" name="Google Shape;1042;p1"/>
          <p:cNvSpPr/>
          <p:nvPr/>
        </p:nvSpPr>
        <p:spPr>
          <a:xfrm>
            <a:off x="19493781" y="5908561"/>
            <a:ext cx="360000" cy="184666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43" name="Google Shape;1043;p1"/>
          <p:cNvCxnSpPr/>
          <p:nvPr/>
        </p:nvCxnSpPr>
        <p:spPr>
          <a:xfrm>
            <a:off x="19039995" y="6433394"/>
            <a:ext cx="997702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044" name="Google Shape;1044;p1"/>
          <p:cNvSpPr txBox="1"/>
          <p:nvPr/>
        </p:nvSpPr>
        <p:spPr>
          <a:xfrm>
            <a:off x="20191157" y="3218716"/>
            <a:ext cx="1946430" cy="422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Cercomonadida</a:t>
            </a:r>
            <a:endParaRPr/>
          </a:p>
        </p:txBody>
      </p:sp>
      <p:sp>
        <p:nvSpPr>
          <p:cNvPr id="1045" name="Google Shape;1045;p1"/>
          <p:cNvSpPr txBox="1"/>
          <p:nvPr/>
        </p:nvSpPr>
        <p:spPr>
          <a:xfrm>
            <a:off x="20210207" y="3551638"/>
            <a:ext cx="2671822" cy="422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Chlorarachniophyceae</a:t>
            </a:r>
            <a:endParaRPr/>
          </a:p>
        </p:txBody>
      </p:sp>
      <p:sp>
        <p:nvSpPr>
          <p:cNvPr id="1046" name="Google Shape;1046;p1"/>
          <p:cNvSpPr txBox="1"/>
          <p:nvPr/>
        </p:nvSpPr>
        <p:spPr>
          <a:xfrm>
            <a:off x="20210207" y="3913588"/>
            <a:ext cx="1367939" cy="422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Clautriavia</a:t>
            </a:r>
            <a:endParaRPr/>
          </a:p>
        </p:txBody>
      </p:sp>
      <p:sp>
        <p:nvSpPr>
          <p:cNvPr id="1047" name="Google Shape;1047;p1"/>
          <p:cNvSpPr txBox="1"/>
          <p:nvPr/>
        </p:nvSpPr>
        <p:spPr>
          <a:xfrm>
            <a:off x="20210207" y="4256488"/>
            <a:ext cx="1967205" cy="422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Glissomonadida</a:t>
            </a:r>
            <a:endParaRPr/>
          </a:p>
        </p:txBody>
      </p:sp>
      <p:sp>
        <p:nvSpPr>
          <p:cNvPr id="1048" name="Google Shape;1048;p1"/>
          <p:cNvSpPr txBox="1"/>
          <p:nvPr/>
        </p:nvSpPr>
        <p:spPr>
          <a:xfrm>
            <a:off x="20229257" y="4542238"/>
            <a:ext cx="1600887" cy="422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Granofilosea</a:t>
            </a:r>
            <a:endParaRPr/>
          </a:p>
        </p:txBody>
      </p:sp>
      <p:sp>
        <p:nvSpPr>
          <p:cNvPr id="1049" name="Google Shape;1049;p1"/>
          <p:cNvSpPr txBox="1"/>
          <p:nvPr/>
        </p:nvSpPr>
        <p:spPr>
          <a:xfrm>
            <a:off x="20248307" y="4847038"/>
            <a:ext cx="1379095" cy="422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Imbricatea</a:t>
            </a:r>
            <a:endParaRPr/>
          </a:p>
        </p:txBody>
      </p:sp>
      <p:cxnSp>
        <p:nvCxnSpPr>
          <p:cNvPr id="1050" name="Google Shape;1050;p1"/>
          <p:cNvCxnSpPr/>
          <p:nvPr/>
        </p:nvCxnSpPr>
        <p:spPr>
          <a:xfrm>
            <a:off x="20038778" y="3386535"/>
            <a:ext cx="0" cy="3668134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051" name="Google Shape;1051;p1"/>
          <p:cNvCxnSpPr/>
          <p:nvPr/>
        </p:nvCxnSpPr>
        <p:spPr>
          <a:xfrm>
            <a:off x="20039461" y="4449747"/>
            <a:ext cx="168205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052" name="Google Shape;1052;p1"/>
          <p:cNvCxnSpPr/>
          <p:nvPr/>
        </p:nvCxnSpPr>
        <p:spPr>
          <a:xfrm>
            <a:off x="20051815" y="4764072"/>
            <a:ext cx="168205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053" name="Google Shape;1053;p1"/>
          <p:cNvCxnSpPr/>
          <p:nvPr/>
        </p:nvCxnSpPr>
        <p:spPr>
          <a:xfrm>
            <a:off x="20050430" y="5067708"/>
            <a:ext cx="168205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054" name="Google Shape;1054;p1"/>
          <p:cNvCxnSpPr/>
          <p:nvPr/>
        </p:nvCxnSpPr>
        <p:spPr>
          <a:xfrm>
            <a:off x="20049838" y="5400016"/>
            <a:ext cx="168205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055" name="Google Shape;1055;p1"/>
          <p:cNvCxnSpPr/>
          <p:nvPr/>
        </p:nvCxnSpPr>
        <p:spPr>
          <a:xfrm>
            <a:off x="20039461" y="5743257"/>
            <a:ext cx="168205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056" name="Google Shape;1056;p1"/>
          <p:cNvCxnSpPr/>
          <p:nvPr/>
        </p:nvCxnSpPr>
        <p:spPr>
          <a:xfrm>
            <a:off x="20038778" y="4106564"/>
            <a:ext cx="168205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057" name="Google Shape;1057;p1"/>
          <p:cNvCxnSpPr/>
          <p:nvPr/>
        </p:nvCxnSpPr>
        <p:spPr>
          <a:xfrm>
            <a:off x="20050430" y="3737495"/>
            <a:ext cx="168205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058" name="Google Shape;1058;p1"/>
          <p:cNvCxnSpPr/>
          <p:nvPr/>
        </p:nvCxnSpPr>
        <p:spPr>
          <a:xfrm>
            <a:off x="20039110" y="3402352"/>
            <a:ext cx="168205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059" name="Google Shape;1059;p1"/>
          <p:cNvCxnSpPr/>
          <p:nvPr/>
        </p:nvCxnSpPr>
        <p:spPr>
          <a:xfrm>
            <a:off x="20038778" y="6113059"/>
            <a:ext cx="168205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060" name="Google Shape;1060;p1"/>
          <p:cNvCxnSpPr/>
          <p:nvPr/>
        </p:nvCxnSpPr>
        <p:spPr>
          <a:xfrm>
            <a:off x="20049838" y="6435981"/>
            <a:ext cx="168205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061" name="Google Shape;1061;p1"/>
          <p:cNvCxnSpPr/>
          <p:nvPr/>
        </p:nvCxnSpPr>
        <p:spPr>
          <a:xfrm>
            <a:off x="20049838" y="6733641"/>
            <a:ext cx="168205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062" name="Google Shape;1062;p1"/>
          <p:cNvCxnSpPr/>
          <p:nvPr/>
        </p:nvCxnSpPr>
        <p:spPr>
          <a:xfrm>
            <a:off x="20032927" y="7057526"/>
            <a:ext cx="168205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063" name="Google Shape;1063;p1"/>
          <p:cNvSpPr txBox="1"/>
          <p:nvPr/>
        </p:nvSpPr>
        <p:spPr>
          <a:xfrm>
            <a:off x="20241050" y="5202638"/>
            <a:ext cx="943335" cy="422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Kraken</a:t>
            </a:r>
            <a:endParaRPr/>
          </a:p>
        </p:txBody>
      </p:sp>
      <p:sp>
        <p:nvSpPr>
          <p:cNvPr id="1064" name="Google Shape;1064;p1"/>
          <p:cNvSpPr txBox="1"/>
          <p:nvPr/>
        </p:nvSpPr>
        <p:spPr>
          <a:xfrm>
            <a:off x="20233793" y="5558238"/>
            <a:ext cx="1598194" cy="422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Leptogromia</a:t>
            </a:r>
            <a:endParaRPr/>
          </a:p>
        </p:txBody>
      </p:sp>
      <p:sp>
        <p:nvSpPr>
          <p:cNvPr id="1065" name="Google Shape;1065;p1"/>
          <p:cNvSpPr txBox="1"/>
          <p:nvPr/>
        </p:nvSpPr>
        <p:spPr>
          <a:xfrm>
            <a:off x="20226536" y="5899324"/>
            <a:ext cx="1556836" cy="422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Limnofilidae</a:t>
            </a:r>
            <a:endParaRPr/>
          </a:p>
        </p:txBody>
      </p:sp>
      <p:sp>
        <p:nvSpPr>
          <p:cNvPr id="1066" name="Google Shape;1066;p1"/>
          <p:cNvSpPr txBox="1"/>
          <p:nvPr/>
        </p:nvSpPr>
        <p:spPr>
          <a:xfrm>
            <a:off x="20219279" y="6254924"/>
            <a:ext cx="1855060" cy="422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Reticulamoeba</a:t>
            </a:r>
            <a:endParaRPr/>
          </a:p>
        </p:txBody>
      </p:sp>
      <p:sp>
        <p:nvSpPr>
          <p:cNvPr id="1067" name="Google Shape;1067;p1"/>
          <p:cNvSpPr txBox="1"/>
          <p:nvPr/>
        </p:nvSpPr>
        <p:spPr>
          <a:xfrm>
            <a:off x="20226535" y="6566981"/>
            <a:ext cx="1653401" cy="422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Sainouroidea</a:t>
            </a:r>
            <a:endParaRPr/>
          </a:p>
        </p:txBody>
      </p:sp>
      <p:sp>
        <p:nvSpPr>
          <p:cNvPr id="1068" name="Google Shape;1068;p1"/>
          <p:cNvSpPr txBox="1"/>
          <p:nvPr/>
        </p:nvSpPr>
        <p:spPr>
          <a:xfrm>
            <a:off x="20219279" y="6879038"/>
            <a:ext cx="1593000" cy="422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Thecofilosea</a:t>
            </a:r>
            <a:endParaRPr/>
          </a:p>
        </p:txBody>
      </p:sp>
      <p:sp>
        <p:nvSpPr>
          <p:cNvPr id="1069" name="Google Shape;1069;p1"/>
          <p:cNvSpPr txBox="1"/>
          <p:nvPr/>
        </p:nvSpPr>
        <p:spPr>
          <a:xfrm>
            <a:off x="22183090" y="2878184"/>
            <a:ext cx="1768408" cy="7534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Cercomonadidae</a:t>
            </a:r>
            <a:endParaRPr/>
          </a:p>
        </p:txBody>
      </p:sp>
      <p:sp>
        <p:nvSpPr>
          <p:cNvPr id="1070" name="Google Shape;1070;p1"/>
          <p:cNvSpPr txBox="1"/>
          <p:nvPr/>
        </p:nvSpPr>
        <p:spPr>
          <a:xfrm>
            <a:off x="22185057" y="3218716"/>
            <a:ext cx="1809278" cy="422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Heteromitidae</a:t>
            </a:r>
            <a:endParaRPr/>
          </a:p>
        </p:txBody>
      </p:sp>
      <p:cxnSp>
        <p:nvCxnSpPr>
          <p:cNvPr id="1071" name="Google Shape;1071;p1"/>
          <p:cNvCxnSpPr>
            <a:cxnSpLocks/>
          </p:cNvCxnSpPr>
          <p:nvPr/>
        </p:nvCxnSpPr>
        <p:spPr>
          <a:xfrm>
            <a:off x="22041395" y="3069405"/>
            <a:ext cx="0" cy="321495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072" name="Google Shape;1072;p1"/>
          <p:cNvCxnSpPr/>
          <p:nvPr/>
        </p:nvCxnSpPr>
        <p:spPr>
          <a:xfrm>
            <a:off x="21827490" y="3419637"/>
            <a:ext cx="379816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073" name="Google Shape;1073;p1"/>
          <p:cNvCxnSpPr/>
          <p:nvPr/>
        </p:nvCxnSpPr>
        <p:spPr>
          <a:xfrm>
            <a:off x="22051801" y="3069405"/>
            <a:ext cx="168205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074" name="Google Shape;1074;p1"/>
          <p:cNvSpPr/>
          <p:nvPr/>
        </p:nvSpPr>
        <p:spPr>
          <a:xfrm>
            <a:off x="23735581" y="3332275"/>
            <a:ext cx="360000" cy="184666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75" name="Google Shape;1075;p1"/>
          <p:cNvCxnSpPr/>
          <p:nvPr/>
        </p:nvCxnSpPr>
        <p:spPr>
          <a:xfrm>
            <a:off x="24260190" y="1702495"/>
            <a:ext cx="0" cy="2357192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076" name="Google Shape;1076;p1"/>
          <p:cNvCxnSpPr/>
          <p:nvPr/>
        </p:nvCxnSpPr>
        <p:spPr>
          <a:xfrm>
            <a:off x="24260873" y="2765707"/>
            <a:ext cx="168205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077" name="Google Shape;1077;p1"/>
          <p:cNvCxnSpPr/>
          <p:nvPr/>
        </p:nvCxnSpPr>
        <p:spPr>
          <a:xfrm>
            <a:off x="24273227" y="3080032"/>
            <a:ext cx="168205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078" name="Google Shape;1078;p1"/>
          <p:cNvCxnSpPr/>
          <p:nvPr/>
        </p:nvCxnSpPr>
        <p:spPr>
          <a:xfrm>
            <a:off x="24271842" y="3383668"/>
            <a:ext cx="168205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079" name="Google Shape;1079;p1"/>
          <p:cNvCxnSpPr/>
          <p:nvPr/>
        </p:nvCxnSpPr>
        <p:spPr>
          <a:xfrm>
            <a:off x="24271250" y="3715976"/>
            <a:ext cx="168205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080" name="Google Shape;1080;p1"/>
          <p:cNvCxnSpPr/>
          <p:nvPr/>
        </p:nvCxnSpPr>
        <p:spPr>
          <a:xfrm>
            <a:off x="24260873" y="4052867"/>
            <a:ext cx="168205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081" name="Google Shape;1081;p1"/>
          <p:cNvCxnSpPr/>
          <p:nvPr/>
        </p:nvCxnSpPr>
        <p:spPr>
          <a:xfrm>
            <a:off x="24260190" y="2422524"/>
            <a:ext cx="168205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082" name="Google Shape;1082;p1"/>
          <p:cNvCxnSpPr/>
          <p:nvPr/>
        </p:nvCxnSpPr>
        <p:spPr>
          <a:xfrm>
            <a:off x="24271842" y="2053455"/>
            <a:ext cx="168205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083" name="Google Shape;1083;p1"/>
          <p:cNvCxnSpPr/>
          <p:nvPr/>
        </p:nvCxnSpPr>
        <p:spPr>
          <a:xfrm>
            <a:off x="24260522" y="1705612"/>
            <a:ext cx="168205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084" name="Google Shape;1084;p1"/>
          <p:cNvSpPr/>
          <p:nvPr/>
        </p:nvSpPr>
        <p:spPr>
          <a:xfrm>
            <a:off x="21055881" y="5313475"/>
            <a:ext cx="360000" cy="184666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5" name="Google Shape;1085;p1"/>
          <p:cNvSpPr/>
          <p:nvPr/>
        </p:nvSpPr>
        <p:spPr>
          <a:xfrm>
            <a:off x="21792481" y="6367575"/>
            <a:ext cx="360000" cy="184666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86" name="Google Shape;1086;p1"/>
          <p:cNvCxnSpPr/>
          <p:nvPr/>
        </p:nvCxnSpPr>
        <p:spPr>
          <a:xfrm>
            <a:off x="23953833" y="3076736"/>
            <a:ext cx="379816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087" name="Google Shape;1087;p1"/>
          <p:cNvSpPr/>
          <p:nvPr/>
        </p:nvSpPr>
        <p:spPr>
          <a:xfrm>
            <a:off x="26510984" y="1596911"/>
            <a:ext cx="360000" cy="184666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8" name="Google Shape;1088;p1"/>
          <p:cNvSpPr txBox="1"/>
          <p:nvPr/>
        </p:nvSpPr>
        <p:spPr>
          <a:xfrm>
            <a:off x="24466975" y="1497866"/>
            <a:ext cx="206105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Brevimastigomonas</a:t>
            </a:r>
            <a:endParaRPr/>
          </a:p>
        </p:txBody>
      </p:sp>
      <p:sp>
        <p:nvSpPr>
          <p:cNvPr id="1089" name="Google Shape;1089;p1"/>
          <p:cNvSpPr txBox="1"/>
          <p:nvPr/>
        </p:nvSpPr>
        <p:spPr>
          <a:xfrm>
            <a:off x="24488747" y="1838951"/>
            <a:ext cx="1854162" cy="422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Cavernomonas</a:t>
            </a:r>
            <a:endParaRPr/>
          </a:p>
        </p:txBody>
      </p:sp>
      <p:sp>
        <p:nvSpPr>
          <p:cNvPr id="1090" name="Google Shape;1090;p1"/>
          <p:cNvSpPr txBox="1"/>
          <p:nvPr/>
        </p:nvSpPr>
        <p:spPr>
          <a:xfrm>
            <a:off x="24496004" y="2223580"/>
            <a:ext cx="1571328" cy="422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Cercomonas</a:t>
            </a:r>
            <a:endParaRPr/>
          </a:p>
        </p:txBody>
      </p:sp>
      <p:sp>
        <p:nvSpPr>
          <p:cNvPr id="1091" name="Google Shape;1091;p1"/>
          <p:cNvSpPr txBox="1"/>
          <p:nvPr/>
        </p:nvSpPr>
        <p:spPr>
          <a:xfrm>
            <a:off x="24503261" y="2550152"/>
            <a:ext cx="1816395" cy="422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Eocercomonas</a:t>
            </a:r>
            <a:endParaRPr/>
          </a:p>
        </p:txBody>
      </p:sp>
      <p:sp>
        <p:nvSpPr>
          <p:cNvPr id="1092" name="Google Shape;1092;p1"/>
          <p:cNvSpPr txBox="1"/>
          <p:nvPr/>
        </p:nvSpPr>
        <p:spPr>
          <a:xfrm>
            <a:off x="24496004" y="2891238"/>
            <a:ext cx="170700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Neocercomonas</a:t>
            </a:r>
            <a:endParaRPr/>
          </a:p>
        </p:txBody>
      </p:sp>
      <p:sp>
        <p:nvSpPr>
          <p:cNvPr id="1093" name="Google Shape;1093;p1"/>
          <p:cNvSpPr txBox="1"/>
          <p:nvPr/>
        </p:nvSpPr>
        <p:spPr>
          <a:xfrm>
            <a:off x="24503261" y="3203295"/>
            <a:ext cx="2326342" cy="422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Nucleocercomonas</a:t>
            </a:r>
            <a:endParaRPr/>
          </a:p>
        </p:txBody>
      </p:sp>
      <p:sp>
        <p:nvSpPr>
          <p:cNvPr id="1094" name="Google Shape;1094;p1"/>
          <p:cNvSpPr txBox="1"/>
          <p:nvPr/>
        </p:nvSpPr>
        <p:spPr>
          <a:xfrm>
            <a:off x="24496004" y="3544380"/>
            <a:ext cx="2031069" cy="422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Paracercomonas</a:t>
            </a:r>
            <a:endParaRPr/>
          </a:p>
        </p:txBody>
      </p:sp>
      <p:sp>
        <p:nvSpPr>
          <p:cNvPr id="1095" name="Google Shape;1095;p1"/>
          <p:cNvSpPr txBox="1"/>
          <p:nvPr/>
        </p:nvSpPr>
        <p:spPr>
          <a:xfrm>
            <a:off x="24474232" y="3841923"/>
            <a:ext cx="2185214" cy="422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Phytocercomonas</a:t>
            </a:r>
            <a:endParaRPr/>
          </a:p>
        </p:txBody>
      </p:sp>
      <p:sp>
        <p:nvSpPr>
          <p:cNvPr id="1096" name="Google Shape;1096;p1"/>
          <p:cNvSpPr/>
          <p:nvPr/>
        </p:nvSpPr>
        <p:spPr>
          <a:xfrm>
            <a:off x="26053784" y="1967025"/>
            <a:ext cx="360000" cy="184666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7" name="Google Shape;1097;p1"/>
          <p:cNvSpPr/>
          <p:nvPr/>
        </p:nvSpPr>
        <p:spPr>
          <a:xfrm>
            <a:off x="25857841" y="2322625"/>
            <a:ext cx="360000" cy="184666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8" name="Google Shape;1098;p1"/>
          <p:cNvSpPr/>
          <p:nvPr/>
        </p:nvSpPr>
        <p:spPr>
          <a:xfrm>
            <a:off x="26039270" y="2663711"/>
            <a:ext cx="360000" cy="184666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9" name="Google Shape;1099;p1"/>
          <p:cNvSpPr/>
          <p:nvPr/>
        </p:nvSpPr>
        <p:spPr>
          <a:xfrm>
            <a:off x="26220698" y="3004797"/>
            <a:ext cx="360000" cy="184666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0" name="Google Shape;1100;p1"/>
          <p:cNvSpPr/>
          <p:nvPr/>
        </p:nvSpPr>
        <p:spPr>
          <a:xfrm>
            <a:off x="26431155" y="3331368"/>
            <a:ext cx="360000" cy="184666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1" name="Google Shape;1101;p1"/>
          <p:cNvSpPr/>
          <p:nvPr/>
        </p:nvSpPr>
        <p:spPr>
          <a:xfrm>
            <a:off x="26235212" y="3643425"/>
            <a:ext cx="360000" cy="184666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2" name="Google Shape;1102;p1"/>
          <p:cNvSpPr/>
          <p:nvPr/>
        </p:nvSpPr>
        <p:spPr>
          <a:xfrm>
            <a:off x="26315040" y="3969997"/>
            <a:ext cx="360000" cy="184666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03" name="Google Shape;1103;p1"/>
          <p:cNvCxnSpPr>
            <a:cxnSpLocks/>
          </p:cNvCxnSpPr>
          <p:nvPr/>
        </p:nvCxnSpPr>
        <p:spPr>
          <a:xfrm>
            <a:off x="21618847" y="4769465"/>
            <a:ext cx="1317353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104" name="Google Shape;1104;p1"/>
          <p:cNvCxnSpPr/>
          <p:nvPr/>
        </p:nvCxnSpPr>
        <p:spPr>
          <a:xfrm>
            <a:off x="22934541" y="4398588"/>
            <a:ext cx="0" cy="1080451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105" name="Google Shape;1105;p1"/>
          <p:cNvCxnSpPr/>
          <p:nvPr/>
        </p:nvCxnSpPr>
        <p:spPr>
          <a:xfrm>
            <a:off x="22934541" y="5479038"/>
            <a:ext cx="168205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106" name="Google Shape;1106;p1"/>
          <p:cNvCxnSpPr/>
          <p:nvPr/>
        </p:nvCxnSpPr>
        <p:spPr>
          <a:xfrm>
            <a:off x="22934656" y="5120870"/>
            <a:ext cx="168205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107" name="Google Shape;1107;p1"/>
          <p:cNvCxnSpPr/>
          <p:nvPr/>
        </p:nvCxnSpPr>
        <p:spPr>
          <a:xfrm>
            <a:off x="22945393" y="4768000"/>
            <a:ext cx="168205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108" name="Google Shape;1108;p1"/>
          <p:cNvCxnSpPr/>
          <p:nvPr/>
        </p:nvCxnSpPr>
        <p:spPr>
          <a:xfrm>
            <a:off x="22945393" y="4405275"/>
            <a:ext cx="168205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09" name="Google Shape;1109;p1"/>
          <p:cNvSpPr txBox="1"/>
          <p:nvPr/>
        </p:nvSpPr>
        <p:spPr>
          <a:xfrm>
            <a:off x="23095829" y="4209771"/>
            <a:ext cx="1746632" cy="422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Clathrulinidae</a:t>
            </a:r>
            <a:endParaRPr/>
          </a:p>
        </p:txBody>
      </p:sp>
      <p:sp>
        <p:nvSpPr>
          <p:cNvPr id="1110" name="Google Shape;1110;p1"/>
          <p:cNvSpPr txBox="1"/>
          <p:nvPr/>
        </p:nvSpPr>
        <p:spPr>
          <a:xfrm>
            <a:off x="23114879" y="4565371"/>
            <a:ext cx="1212191" cy="422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Limnofila</a:t>
            </a:r>
            <a:endParaRPr/>
          </a:p>
        </p:txBody>
      </p:sp>
      <p:sp>
        <p:nvSpPr>
          <p:cNvPr id="1111" name="Google Shape;1111;p1"/>
          <p:cNvSpPr txBox="1"/>
          <p:nvPr/>
        </p:nvSpPr>
        <p:spPr>
          <a:xfrm>
            <a:off x="23114879" y="4933671"/>
            <a:ext cx="1796069" cy="422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Massisteriidae</a:t>
            </a:r>
            <a:endParaRPr/>
          </a:p>
        </p:txBody>
      </p:sp>
      <p:sp>
        <p:nvSpPr>
          <p:cNvPr id="1112" name="Google Shape;1112;p1"/>
          <p:cNvSpPr txBox="1"/>
          <p:nvPr/>
        </p:nvSpPr>
        <p:spPr>
          <a:xfrm>
            <a:off x="23127579" y="5289271"/>
            <a:ext cx="1495922" cy="422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Mesofilidae</a:t>
            </a:r>
            <a:endParaRPr/>
          </a:p>
        </p:txBody>
      </p:sp>
      <p:sp>
        <p:nvSpPr>
          <p:cNvPr id="1113" name="Google Shape;1113;p1"/>
          <p:cNvSpPr/>
          <p:nvPr/>
        </p:nvSpPr>
        <p:spPr>
          <a:xfrm>
            <a:off x="24592831" y="4319700"/>
            <a:ext cx="360000" cy="184666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4" name="Google Shape;1114;p1"/>
          <p:cNvSpPr/>
          <p:nvPr/>
        </p:nvSpPr>
        <p:spPr>
          <a:xfrm>
            <a:off x="24173731" y="4675300"/>
            <a:ext cx="360000" cy="184666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5" name="Google Shape;1115;p1"/>
          <p:cNvSpPr/>
          <p:nvPr/>
        </p:nvSpPr>
        <p:spPr>
          <a:xfrm>
            <a:off x="24376931" y="5411900"/>
            <a:ext cx="360000" cy="184666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16" name="Google Shape;1116;p1"/>
          <p:cNvCxnSpPr>
            <a:cxnSpLocks/>
          </p:cNvCxnSpPr>
          <p:nvPr/>
        </p:nvCxnSpPr>
        <p:spPr>
          <a:xfrm>
            <a:off x="21390247" y="5074265"/>
            <a:ext cx="1326878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117" name="Google Shape;1117;p1"/>
          <p:cNvCxnSpPr>
            <a:cxnSpLocks/>
          </p:cNvCxnSpPr>
          <p:nvPr/>
        </p:nvCxnSpPr>
        <p:spPr>
          <a:xfrm flipH="1">
            <a:off x="22707600" y="5084394"/>
            <a:ext cx="5095" cy="1354506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118" name="Google Shape;1118;p1"/>
          <p:cNvCxnSpPr/>
          <p:nvPr/>
        </p:nvCxnSpPr>
        <p:spPr>
          <a:xfrm>
            <a:off x="22945257" y="5814425"/>
            <a:ext cx="0" cy="1676127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119" name="Google Shape;1119;p1"/>
          <p:cNvCxnSpPr/>
          <p:nvPr/>
        </p:nvCxnSpPr>
        <p:spPr>
          <a:xfrm>
            <a:off x="22945940" y="5814424"/>
            <a:ext cx="168205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120" name="Google Shape;1120;p1"/>
          <p:cNvCxnSpPr/>
          <p:nvPr/>
        </p:nvCxnSpPr>
        <p:spPr>
          <a:xfrm>
            <a:off x="22958294" y="6128749"/>
            <a:ext cx="168205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121" name="Google Shape;1121;p1"/>
          <p:cNvCxnSpPr/>
          <p:nvPr/>
        </p:nvCxnSpPr>
        <p:spPr>
          <a:xfrm>
            <a:off x="22956909" y="6432385"/>
            <a:ext cx="168205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122" name="Google Shape;1122;p1"/>
          <p:cNvCxnSpPr/>
          <p:nvPr/>
        </p:nvCxnSpPr>
        <p:spPr>
          <a:xfrm>
            <a:off x="22945940" y="6764010"/>
            <a:ext cx="168205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123" name="Google Shape;1123;p1"/>
          <p:cNvCxnSpPr/>
          <p:nvPr/>
        </p:nvCxnSpPr>
        <p:spPr>
          <a:xfrm>
            <a:off x="22945940" y="7107934"/>
            <a:ext cx="168205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124" name="Google Shape;1124;p1"/>
          <p:cNvCxnSpPr>
            <a:cxnSpLocks/>
          </p:cNvCxnSpPr>
          <p:nvPr/>
        </p:nvCxnSpPr>
        <p:spPr>
          <a:xfrm>
            <a:off x="22698075" y="6427452"/>
            <a:ext cx="408845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25" name="Google Shape;1125;p1"/>
          <p:cNvSpPr txBox="1"/>
          <p:nvPr/>
        </p:nvSpPr>
        <p:spPr>
          <a:xfrm>
            <a:off x="23113065" y="5646686"/>
            <a:ext cx="1533690" cy="422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Discomonas</a:t>
            </a:r>
            <a:endParaRPr/>
          </a:p>
        </p:txBody>
      </p:sp>
      <p:sp>
        <p:nvSpPr>
          <p:cNvPr id="1126" name="Google Shape;1126;p1"/>
          <p:cNvSpPr txBox="1"/>
          <p:nvPr/>
        </p:nvSpPr>
        <p:spPr>
          <a:xfrm>
            <a:off x="23113065" y="5941961"/>
            <a:ext cx="1834156" cy="422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Marimonadida</a:t>
            </a:r>
            <a:endParaRPr/>
          </a:p>
        </p:txBody>
      </p:sp>
      <p:cxnSp>
        <p:nvCxnSpPr>
          <p:cNvPr id="1127" name="Google Shape;1127;p1"/>
          <p:cNvCxnSpPr/>
          <p:nvPr/>
        </p:nvCxnSpPr>
        <p:spPr>
          <a:xfrm>
            <a:off x="22955465" y="7479409"/>
            <a:ext cx="168205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28" name="Google Shape;1128;p1"/>
          <p:cNvSpPr txBox="1"/>
          <p:nvPr/>
        </p:nvSpPr>
        <p:spPr>
          <a:xfrm>
            <a:off x="23094015" y="6237236"/>
            <a:ext cx="1942070" cy="422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Metromonadea</a:t>
            </a:r>
            <a:endParaRPr/>
          </a:p>
        </p:txBody>
      </p:sp>
      <p:sp>
        <p:nvSpPr>
          <p:cNvPr id="1129" name="Google Shape;1129;p1"/>
          <p:cNvSpPr txBox="1"/>
          <p:nvPr/>
        </p:nvSpPr>
        <p:spPr>
          <a:xfrm>
            <a:off x="23103540" y="6580136"/>
            <a:ext cx="1053494" cy="422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Nudifila</a:t>
            </a:r>
            <a:endParaRPr/>
          </a:p>
        </p:txBody>
      </p:sp>
      <p:sp>
        <p:nvSpPr>
          <p:cNvPr id="1130" name="Google Shape;1130;p1"/>
          <p:cNvSpPr txBox="1"/>
          <p:nvPr/>
        </p:nvSpPr>
        <p:spPr>
          <a:xfrm>
            <a:off x="23094015" y="6932561"/>
            <a:ext cx="1490408" cy="422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Silicofilosea</a:t>
            </a:r>
            <a:endParaRPr/>
          </a:p>
        </p:txBody>
      </p:sp>
      <p:sp>
        <p:nvSpPr>
          <p:cNvPr id="1131" name="Google Shape;1131;p1"/>
          <p:cNvSpPr txBox="1"/>
          <p:nvPr/>
        </p:nvSpPr>
        <p:spPr>
          <a:xfrm>
            <a:off x="23094015" y="7256411"/>
            <a:ext cx="2143279" cy="422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Spongomonadida</a:t>
            </a:r>
            <a:endParaRPr/>
          </a:p>
        </p:txBody>
      </p:sp>
      <p:sp>
        <p:nvSpPr>
          <p:cNvPr id="1132" name="Google Shape;1132;p1"/>
          <p:cNvSpPr/>
          <p:nvPr/>
        </p:nvSpPr>
        <p:spPr>
          <a:xfrm>
            <a:off x="24050359" y="6690971"/>
            <a:ext cx="360000" cy="184666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33" name="Google Shape;1133;p1"/>
          <p:cNvCxnSpPr/>
          <p:nvPr/>
        </p:nvCxnSpPr>
        <p:spPr>
          <a:xfrm>
            <a:off x="24569602" y="6790959"/>
            <a:ext cx="0" cy="37706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134" name="Google Shape;1134;p1"/>
          <p:cNvCxnSpPr/>
          <p:nvPr/>
        </p:nvCxnSpPr>
        <p:spPr>
          <a:xfrm>
            <a:off x="24355697" y="7153891"/>
            <a:ext cx="379816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135" name="Google Shape;1135;p1"/>
          <p:cNvCxnSpPr/>
          <p:nvPr/>
        </p:nvCxnSpPr>
        <p:spPr>
          <a:xfrm>
            <a:off x="24567308" y="6790959"/>
            <a:ext cx="168205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36" name="Google Shape;1136;p1"/>
          <p:cNvSpPr txBox="1"/>
          <p:nvPr/>
        </p:nvSpPr>
        <p:spPr>
          <a:xfrm>
            <a:off x="24717347" y="6563808"/>
            <a:ext cx="1407758" cy="422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Euglyphida</a:t>
            </a:r>
            <a:endParaRPr/>
          </a:p>
        </p:txBody>
      </p:sp>
      <p:sp>
        <p:nvSpPr>
          <p:cNvPr id="1137" name="Google Shape;1137;p1"/>
          <p:cNvSpPr txBox="1"/>
          <p:nvPr/>
        </p:nvSpPr>
        <p:spPr>
          <a:xfrm>
            <a:off x="24724151" y="6967487"/>
            <a:ext cx="2447658" cy="422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Thaumatomonadida</a:t>
            </a:r>
            <a:endParaRPr/>
          </a:p>
        </p:txBody>
      </p:sp>
      <p:sp>
        <p:nvSpPr>
          <p:cNvPr id="1140" name="Google Shape;1140;p1"/>
          <p:cNvSpPr/>
          <p:nvPr/>
        </p:nvSpPr>
        <p:spPr>
          <a:xfrm>
            <a:off x="24890374" y="7390378"/>
            <a:ext cx="360000" cy="184666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41" name="Google Shape;1141;p1"/>
          <p:cNvCxnSpPr>
            <a:cxnSpLocks/>
          </p:cNvCxnSpPr>
          <p:nvPr/>
        </p:nvCxnSpPr>
        <p:spPr>
          <a:xfrm>
            <a:off x="21580747" y="6750665"/>
            <a:ext cx="1126853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142" name="Google Shape;1142;p1"/>
          <p:cNvCxnSpPr>
            <a:cxnSpLocks/>
          </p:cNvCxnSpPr>
          <p:nvPr/>
        </p:nvCxnSpPr>
        <p:spPr>
          <a:xfrm>
            <a:off x="22693645" y="6770319"/>
            <a:ext cx="0" cy="1402131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143" name="Google Shape;1143;p1"/>
          <p:cNvCxnSpPr>
            <a:cxnSpLocks/>
          </p:cNvCxnSpPr>
          <p:nvPr/>
        </p:nvCxnSpPr>
        <p:spPr>
          <a:xfrm>
            <a:off x="22698075" y="8169890"/>
            <a:ext cx="381000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144" name="Google Shape;1144;p1"/>
          <p:cNvCxnSpPr/>
          <p:nvPr/>
        </p:nvCxnSpPr>
        <p:spPr>
          <a:xfrm>
            <a:off x="22945257" y="7855495"/>
            <a:ext cx="0" cy="129398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145" name="Google Shape;1145;p1"/>
          <p:cNvCxnSpPr/>
          <p:nvPr/>
        </p:nvCxnSpPr>
        <p:spPr>
          <a:xfrm>
            <a:off x="22945940" y="7855495"/>
            <a:ext cx="168205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146" name="Google Shape;1146;p1"/>
          <p:cNvCxnSpPr/>
          <p:nvPr/>
        </p:nvCxnSpPr>
        <p:spPr>
          <a:xfrm>
            <a:off x="22958294" y="8169820"/>
            <a:ext cx="168205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147" name="Google Shape;1147;p1"/>
          <p:cNvCxnSpPr/>
          <p:nvPr/>
        </p:nvCxnSpPr>
        <p:spPr>
          <a:xfrm>
            <a:off x="22956909" y="8473456"/>
            <a:ext cx="168205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148" name="Google Shape;1148;p1"/>
          <p:cNvCxnSpPr/>
          <p:nvPr/>
        </p:nvCxnSpPr>
        <p:spPr>
          <a:xfrm>
            <a:off x="22945940" y="8805081"/>
            <a:ext cx="168205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149" name="Google Shape;1149;p1"/>
          <p:cNvCxnSpPr/>
          <p:nvPr/>
        </p:nvCxnSpPr>
        <p:spPr>
          <a:xfrm>
            <a:off x="22945940" y="9149005"/>
            <a:ext cx="168205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50" name="Google Shape;1150;p1"/>
          <p:cNvSpPr txBox="1"/>
          <p:nvPr/>
        </p:nvSpPr>
        <p:spPr>
          <a:xfrm>
            <a:off x="23086758" y="7664172"/>
            <a:ext cx="1969963" cy="422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Guttulinopsidae</a:t>
            </a:r>
            <a:endParaRPr/>
          </a:p>
        </p:txBody>
      </p:sp>
      <p:sp>
        <p:nvSpPr>
          <p:cNvPr id="1151" name="Google Shape;1151;p1"/>
          <p:cNvSpPr txBox="1"/>
          <p:nvPr/>
        </p:nvSpPr>
        <p:spPr>
          <a:xfrm>
            <a:off x="23084490" y="7961715"/>
            <a:ext cx="2197333" cy="422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Helkesimastigidae</a:t>
            </a:r>
            <a:endParaRPr/>
          </a:p>
        </p:txBody>
      </p:sp>
      <p:sp>
        <p:nvSpPr>
          <p:cNvPr id="1152" name="Google Shape;1152;p1"/>
          <p:cNvSpPr txBox="1"/>
          <p:nvPr/>
        </p:nvSpPr>
        <p:spPr>
          <a:xfrm>
            <a:off x="23115786" y="8288287"/>
            <a:ext cx="1752211" cy="422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Homocognata</a:t>
            </a:r>
            <a:endParaRPr/>
          </a:p>
        </p:txBody>
      </p:sp>
      <p:sp>
        <p:nvSpPr>
          <p:cNvPr id="1153" name="Google Shape;1153;p1"/>
          <p:cNvSpPr txBox="1"/>
          <p:nvPr/>
        </p:nvSpPr>
        <p:spPr>
          <a:xfrm>
            <a:off x="23123043" y="8614858"/>
            <a:ext cx="1220847" cy="422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Olivorum</a:t>
            </a:r>
            <a:endParaRPr/>
          </a:p>
        </p:txBody>
      </p:sp>
      <p:sp>
        <p:nvSpPr>
          <p:cNvPr id="1154" name="Google Shape;1154;p1"/>
          <p:cNvSpPr txBox="1"/>
          <p:nvPr/>
        </p:nvSpPr>
        <p:spPr>
          <a:xfrm>
            <a:off x="23144814" y="8941430"/>
            <a:ext cx="1511952" cy="422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Sainouridae</a:t>
            </a:r>
            <a:endParaRPr/>
          </a:p>
        </p:txBody>
      </p:sp>
      <p:cxnSp>
        <p:nvCxnSpPr>
          <p:cNvPr id="1155" name="Google Shape;1155;p1"/>
          <p:cNvCxnSpPr/>
          <p:nvPr/>
        </p:nvCxnSpPr>
        <p:spPr>
          <a:xfrm>
            <a:off x="25371607" y="7493904"/>
            <a:ext cx="0" cy="37706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156" name="Google Shape;1156;p1"/>
          <p:cNvCxnSpPr/>
          <p:nvPr/>
        </p:nvCxnSpPr>
        <p:spPr>
          <a:xfrm>
            <a:off x="25165322" y="7864456"/>
            <a:ext cx="379816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157" name="Google Shape;1157;p1"/>
          <p:cNvCxnSpPr/>
          <p:nvPr/>
        </p:nvCxnSpPr>
        <p:spPr>
          <a:xfrm>
            <a:off x="25376933" y="7501524"/>
            <a:ext cx="168205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158" name="Google Shape;1158;p1"/>
          <p:cNvCxnSpPr/>
          <p:nvPr/>
        </p:nvCxnSpPr>
        <p:spPr>
          <a:xfrm>
            <a:off x="24759652" y="7864456"/>
            <a:ext cx="465446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59" name="Google Shape;1159;p1"/>
          <p:cNvSpPr txBox="1"/>
          <p:nvPr/>
        </p:nvSpPr>
        <p:spPr>
          <a:xfrm>
            <a:off x="25533776" y="7345312"/>
            <a:ext cx="1663789" cy="422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Guttulinopsis</a:t>
            </a:r>
            <a:endParaRPr/>
          </a:p>
        </p:txBody>
      </p:sp>
      <p:sp>
        <p:nvSpPr>
          <p:cNvPr id="1160" name="Google Shape;1160;p1"/>
          <p:cNvSpPr txBox="1"/>
          <p:nvPr/>
        </p:nvSpPr>
        <p:spPr>
          <a:xfrm>
            <a:off x="25546476" y="7650112"/>
            <a:ext cx="1156855" cy="422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Rosculus</a:t>
            </a:r>
            <a:endParaRPr/>
          </a:p>
        </p:txBody>
      </p:sp>
      <p:sp>
        <p:nvSpPr>
          <p:cNvPr id="1161" name="Google Shape;1161;p1"/>
          <p:cNvSpPr/>
          <p:nvPr/>
        </p:nvSpPr>
        <p:spPr>
          <a:xfrm>
            <a:off x="26950042" y="7442538"/>
            <a:ext cx="360000" cy="184666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2" name="Google Shape;1162;p1"/>
          <p:cNvSpPr/>
          <p:nvPr/>
        </p:nvSpPr>
        <p:spPr>
          <a:xfrm>
            <a:off x="24943442" y="8071188"/>
            <a:ext cx="360000" cy="184666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3" name="Google Shape;1163;p1"/>
          <p:cNvSpPr/>
          <p:nvPr/>
        </p:nvSpPr>
        <p:spPr>
          <a:xfrm>
            <a:off x="24197317" y="8753813"/>
            <a:ext cx="360000" cy="184666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64" name="Google Shape;1164;p1"/>
          <p:cNvCxnSpPr/>
          <p:nvPr/>
        </p:nvCxnSpPr>
        <p:spPr>
          <a:xfrm>
            <a:off x="20046936" y="7501256"/>
            <a:ext cx="0" cy="129398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165" name="Google Shape;1165;p1"/>
          <p:cNvCxnSpPr/>
          <p:nvPr/>
        </p:nvCxnSpPr>
        <p:spPr>
          <a:xfrm>
            <a:off x="20047619" y="7501256"/>
            <a:ext cx="168205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166" name="Google Shape;1166;p1"/>
          <p:cNvCxnSpPr/>
          <p:nvPr/>
        </p:nvCxnSpPr>
        <p:spPr>
          <a:xfrm>
            <a:off x="20059973" y="7815581"/>
            <a:ext cx="168205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167" name="Google Shape;1167;p1"/>
          <p:cNvCxnSpPr/>
          <p:nvPr/>
        </p:nvCxnSpPr>
        <p:spPr>
          <a:xfrm>
            <a:off x="20061763" y="8087467"/>
            <a:ext cx="168205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168" name="Google Shape;1168;p1"/>
          <p:cNvCxnSpPr/>
          <p:nvPr/>
        </p:nvCxnSpPr>
        <p:spPr>
          <a:xfrm>
            <a:off x="20047619" y="8450842"/>
            <a:ext cx="168205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169" name="Google Shape;1169;p1"/>
          <p:cNvCxnSpPr/>
          <p:nvPr/>
        </p:nvCxnSpPr>
        <p:spPr>
          <a:xfrm>
            <a:off x="20047619" y="8794766"/>
            <a:ext cx="168205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170" name="Google Shape;1170;p1"/>
          <p:cNvCxnSpPr>
            <a:cxnSpLocks/>
          </p:cNvCxnSpPr>
          <p:nvPr/>
        </p:nvCxnSpPr>
        <p:spPr>
          <a:xfrm>
            <a:off x="19206909" y="6832537"/>
            <a:ext cx="706691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171" name="Google Shape;1171;p1"/>
          <p:cNvCxnSpPr>
            <a:cxnSpLocks/>
          </p:cNvCxnSpPr>
          <p:nvPr/>
        </p:nvCxnSpPr>
        <p:spPr>
          <a:xfrm flipH="1">
            <a:off x="19916775" y="6823839"/>
            <a:ext cx="1013" cy="1281936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172" name="Google Shape;1172;p1"/>
          <p:cNvCxnSpPr>
            <a:cxnSpLocks/>
          </p:cNvCxnSpPr>
          <p:nvPr/>
        </p:nvCxnSpPr>
        <p:spPr>
          <a:xfrm>
            <a:off x="19928114" y="8083441"/>
            <a:ext cx="172630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73" name="Google Shape;1173;p1"/>
          <p:cNvSpPr txBox="1"/>
          <p:nvPr/>
        </p:nvSpPr>
        <p:spPr>
          <a:xfrm>
            <a:off x="20241050" y="7278180"/>
            <a:ext cx="1452449" cy="422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Acetospora</a:t>
            </a:r>
            <a:endParaRPr/>
          </a:p>
        </p:txBody>
      </p:sp>
      <p:sp>
        <p:nvSpPr>
          <p:cNvPr id="1174" name="Google Shape;1174;p1"/>
          <p:cNvSpPr txBox="1"/>
          <p:nvPr/>
        </p:nvSpPr>
        <p:spPr>
          <a:xfrm>
            <a:off x="20248307" y="7633780"/>
            <a:ext cx="1032206" cy="422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Filoreta</a:t>
            </a:r>
            <a:endParaRPr/>
          </a:p>
        </p:txBody>
      </p:sp>
      <p:sp>
        <p:nvSpPr>
          <p:cNvPr id="1175" name="Google Shape;1175;p1"/>
          <p:cNvSpPr txBox="1"/>
          <p:nvPr/>
        </p:nvSpPr>
        <p:spPr>
          <a:xfrm>
            <a:off x="20226536" y="7931323"/>
            <a:ext cx="1215782" cy="422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Gromiida</a:t>
            </a:r>
            <a:endParaRPr/>
          </a:p>
        </p:txBody>
      </p:sp>
      <p:sp>
        <p:nvSpPr>
          <p:cNvPr id="1176" name="Google Shape;1176;p1"/>
          <p:cNvSpPr txBox="1"/>
          <p:nvPr/>
        </p:nvSpPr>
        <p:spPr>
          <a:xfrm>
            <a:off x="20233793" y="8286923"/>
            <a:ext cx="1549207" cy="422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Phytomyxea</a:t>
            </a:r>
            <a:endParaRPr/>
          </a:p>
        </p:txBody>
      </p:sp>
      <p:sp>
        <p:nvSpPr>
          <p:cNvPr id="1177" name="Google Shape;1177;p1"/>
          <p:cNvSpPr txBox="1"/>
          <p:nvPr/>
        </p:nvSpPr>
        <p:spPr>
          <a:xfrm>
            <a:off x="20226536" y="8598980"/>
            <a:ext cx="1637500" cy="422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Vampyrellida</a:t>
            </a:r>
            <a:endParaRPr/>
          </a:p>
        </p:txBody>
      </p:sp>
      <p:cxnSp>
        <p:nvCxnSpPr>
          <p:cNvPr id="1178" name="Google Shape;1178;p1"/>
          <p:cNvCxnSpPr>
            <a:cxnSpLocks/>
          </p:cNvCxnSpPr>
          <p:nvPr/>
        </p:nvCxnSpPr>
        <p:spPr>
          <a:xfrm>
            <a:off x="21617033" y="7062723"/>
            <a:ext cx="938167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179" name="Google Shape;1179;p1"/>
          <p:cNvCxnSpPr>
            <a:cxnSpLocks/>
          </p:cNvCxnSpPr>
          <p:nvPr/>
        </p:nvCxnSpPr>
        <p:spPr>
          <a:xfrm>
            <a:off x="22544420" y="7073304"/>
            <a:ext cx="0" cy="3089871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180" name="Google Shape;1180;p1"/>
          <p:cNvCxnSpPr/>
          <p:nvPr/>
        </p:nvCxnSpPr>
        <p:spPr>
          <a:xfrm>
            <a:off x="22942989" y="9530988"/>
            <a:ext cx="0" cy="129398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181" name="Google Shape;1181;p1"/>
          <p:cNvCxnSpPr/>
          <p:nvPr/>
        </p:nvCxnSpPr>
        <p:spPr>
          <a:xfrm>
            <a:off x="22943672" y="9530988"/>
            <a:ext cx="168205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182" name="Google Shape;1182;p1"/>
          <p:cNvCxnSpPr/>
          <p:nvPr/>
        </p:nvCxnSpPr>
        <p:spPr>
          <a:xfrm>
            <a:off x="22956026" y="9845313"/>
            <a:ext cx="168205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183" name="Google Shape;1183;p1"/>
          <p:cNvCxnSpPr/>
          <p:nvPr/>
        </p:nvCxnSpPr>
        <p:spPr>
          <a:xfrm>
            <a:off x="22954641" y="10148949"/>
            <a:ext cx="168205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184" name="Google Shape;1184;p1"/>
          <p:cNvCxnSpPr/>
          <p:nvPr/>
        </p:nvCxnSpPr>
        <p:spPr>
          <a:xfrm>
            <a:off x="22943672" y="10480574"/>
            <a:ext cx="168205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185" name="Google Shape;1185;p1"/>
          <p:cNvCxnSpPr/>
          <p:nvPr/>
        </p:nvCxnSpPr>
        <p:spPr>
          <a:xfrm>
            <a:off x="22943672" y="10824498"/>
            <a:ext cx="168205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186" name="Google Shape;1186;p1"/>
          <p:cNvCxnSpPr>
            <a:cxnSpLocks/>
          </p:cNvCxnSpPr>
          <p:nvPr/>
        </p:nvCxnSpPr>
        <p:spPr>
          <a:xfrm>
            <a:off x="22555200" y="10141676"/>
            <a:ext cx="419100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87" name="Google Shape;1187;p1"/>
          <p:cNvSpPr txBox="1"/>
          <p:nvPr/>
        </p:nvSpPr>
        <p:spPr>
          <a:xfrm>
            <a:off x="23113518" y="9339665"/>
            <a:ext cx="1821076" cy="422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Cryomonadida</a:t>
            </a:r>
            <a:endParaRPr/>
          </a:p>
        </p:txBody>
      </p:sp>
      <p:sp>
        <p:nvSpPr>
          <p:cNvPr id="1188" name="Google Shape;1188;p1"/>
          <p:cNvSpPr txBox="1"/>
          <p:nvPr/>
        </p:nvSpPr>
        <p:spPr>
          <a:xfrm>
            <a:off x="23120776" y="9680751"/>
            <a:ext cx="1140056" cy="422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Ebriacea</a:t>
            </a:r>
            <a:endParaRPr/>
          </a:p>
        </p:txBody>
      </p:sp>
      <p:sp>
        <p:nvSpPr>
          <p:cNvPr id="1189" name="Google Shape;1189;p1"/>
          <p:cNvSpPr txBox="1"/>
          <p:nvPr/>
        </p:nvSpPr>
        <p:spPr>
          <a:xfrm>
            <a:off x="23128033" y="9978294"/>
            <a:ext cx="1524328" cy="422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Phaeodarea</a:t>
            </a:r>
            <a:endParaRPr/>
          </a:p>
        </p:txBody>
      </p:sp>
      <p:sp>
        <p:nvSpPr>
          <p:cNvPr id="1190" name="Google Shape;1190;p1"/>
          <p:cNvSpPr txBox="1"/>
          <p:nvPr/>
        </p:nvSpPr>
        <p:spPr>
          <a:xfrm>
            <a:off x="23135291" y="10304865"/>
            <a:ext cx="1585755" cy="422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Tectofilosida</a:t>
            </a:r>
            <a:endParaRPr/>
          </a:p>
        </p:txBody>
      </p:sp>
      <p:sp>
        <p:nvSpPr>
          <p:cNvPr id="1191" name="Google Shape;1191;p1"/>
          <p:cNvSpPr txBox="1"/>
          <p:nvPr/>
        </p:nvSpPr>
        <p:spPr>
          <a:xfrm>
            <a:off x="23142548" y="10616922"/>
            <a:ext cx="1687193" cy="422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Ventricleftida</a:t>
            </a:r>
            <a:endParaRPr/>
          </a:p>
        </p:txBody>
      </p:sp>
      <p:sp>
        <p:nvSpPr>
          <p:cNvPr id="1192" name="Google Shape;1192;p1"/>
          <p:cNvSpPr txBox="1"/>
          <p:nvPr/>
        </p:nvSpPr>
        <p:spPr>
          <a:xfrm>
            <a:off x="24083909" y="9674006"/>
            <a:ext cx="40908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000" b="1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M</a:t>
            </a:r>
            <a:endParaRPr/>
          </a:p>
        </p:txBody>
      </p:sp>
      <p:sp>
        <p:nvSpPr>
          <p:cNvPr id="1193" name="Google Shape;1193;p1"/>
          <p:cNvSpPr txBox="1"/>
          <p:nvPr/>
        </p:nvSpPr>
        <p:spPr>
          <a:xfrm>
            <a:off x="24541109" y="9312056"/>
            <a:ext cx="40908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000" b="1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M</a:t>
            </a:r>
            <a:endParaRPr/>
          </a:p>
        </p:txBody>
      </p:sp>
      <p:sp>
        <p:nvSpPr>
          <p:cNvPr id="1195" name="Google Shape;1195;p1"/>
          <p:cNvSpPr txBox="1"/>
          <p:nvPr/>
        </p:nvSpPr>
        <p:spPr>
          <a:xfrm>
            <a:off x="24464909" y="10607456"/>
            <a:ext cx="40908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000" b="1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M</a:t>
            </a:r>
            <a:endParaRPr/>
          </a:p>
        </p:txBody>
      </p:sp>
      <p:sp>
        <p:nvSpPr>
          <p:cNvPr id="1196" name="Google Shape;1196;p1"/>
          <p:cNvSpPr/>
          <p:nvPr/>
        </p:nvSpPr>
        <p:spPr>
          <a:xfrm>
            <a:off x="21497769" y="7355315"/>
            <a:ext cx="212343" cy="211447"/>
          </a:xfrm>
          <a:prstGeom prst="flowChartOr">
            <a:avLst/>
          </a:prstGeom>
          <a:solidFill>
            <a:schemeClr val="lt1"/>
          </a:solidFill>
          <a:ln w="158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7" name="Google Shape;1197;p1"/>
          <p:cNvSpPr/>
          <p:nvPr/>
        </p:nvSpPr>
        <p:spPr>
          <a:xfrm>
            <a:off x="21269966" y="8022204"/>
            <a:ext cx="360000" cy="184666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8" name="Google Shape;1198;p1"/>
          <p:cNvSpPr/>
          <p:nvPr/>
        </p:nvSpPr>
        <p:spPr>
          <a:xfrm>
            <a:off x="21534054" y="8378572"/>
            <a:ext cx="212343" cy="211447"/>
          </a:xfrm>
          <a:prstGeom prst="flowChartOr">
            <a:avLst/>
          </a:prstGeom>
          <a:solidFill>
            <a:schemeClr val="lt1"/>
          </a:solidFill>
          <a:ln w="158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99" name="Google Shape;1199;p1"/>
          <p:cNvCxnSpPr>
            <a:cxnSpLocks/>
          </p:cNvCxnSpPr>
          <p:nvPr/>
        </p:nvCxnSpPr>
        <p:spPr>
          <a:xfrm>
            <a:off x="21617032" y="8818951"/>
            <a:ext cx="661943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200" name="Google Shape;1200;p1"/>
          <p:cNvCxnSpPr/>
          <p:nvPr/>
        </p:nvCxnSpPr>
        <p:spPr>
          <a:xfrm>
            <a:off x="22272732" y="8826811"/>
            <a:ext cx="0" cy="2691908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201" name="Google Shape;1201;p1"/>
          <p:cNvCxnSpPr/>
          <p:nvPr/>
        </p:nvCxnSpPr>
        <p:spPr>
          <a:xfrm>
            <a:off x="22956765" y="11145462"/>
            <a:ext cx="0" cy="1080451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202" name="Google Shape;1202;p1"/>
          <p:cNvCxnSpPr/>
          <p:nvPr/>
        </p:nvCxnSpPr>
        <p:spPr>
          <a:xfrm>
            <a:off x="22956765" y="12225912"/>
            <a:ext cx="168205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203" name="Google Shape;1203;p1"/>
          <p:cNvCxnSpPr/>
          <p:nvPr/>
        </p:nvCxnSpPr>
        <p:spPr>
          <a:xfrm>
            <a:off x="22963230" y="11880444"/>
            <a:ext cx="168205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204" name="Google Shape;1204;p1"/>
          <p:cNvCxnSpPr/>
          <p:nvPr/>
        </p:nvCxnSpPr>
        <p:spPr>
          <a:xfrm>
            <a:off x="22967617" y="11514874"/>
            <a:ext cx="168205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205" name="Google Shape;1205;p1"/>
          <p:cNvCxnSpPr/>
          <p:nvPr/>
        </p:nvCxnSpPr>
        <p:spPr>
          <a:xfrm>
            <a:off x="22967617" y="11152149"/>
            <a:ext cx="168205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206" name="Google Shape;1206;p1"/>
          <p:cNvCxnSpPr>
            <a:cxnSpLocks/>
          </p:cNvCxnSpPr>
          <p:nvPr/>
        </p:nvCxnSpPr>
        <p:spPr>
          <a:xfrm>
            <a:off x="22273351" y="11516794"/>
            <a:ext cx="672374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207" name="Google Shape;1207;p1"/>
          <p:cNvSpPr txBox="1"/>
          <p:nvPr/>
        </p:nvSpPr>
        <p:spPr>
          <a:xfrm>
            <a:off x="23154340" y="10967533"/>
            <a:ext cx="1724190" cy="422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Hyalodiscidae</a:t>
            </a:r>
            <a:endParaRPr/>
          </a:p>
        </p:txBody>
      </p:sp>
      <p:sp>
        <p:nvSpPr>
          <p:cNvPr id="1208" name="Google Shape;1208;p1"/>
          <p:cNvSpPr txBox="1"/>
          <p:nvPr/>
        </p:nvSpPr>
        <p:spPr>
          <a:xfrm>
            <a:off x="23161598" y="11294105"/>
            <a:ext cx="1804340" cy="422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Leptophryidae</a:t>
            </a:r>
            <a:endParaRPr/>
          </a:p>
        </p:txBody>
      </p:sp>
      <p:sp>
        <p:nvSpPr>
          <p:cNvPr id="1209" name="Google Shape;1209;p1"/>
          <p:cNvSpPr txBox="1"/>
          <p:nvPr/>
        </p:nvSpPr>
        <p:spPr>
          <a:xfrm>
            <a:off x="23168855" y="11688712"/>
            <a:ext cx="1692386" cy="422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Placopodidae</a:t>
            </a:r>
            <a:endParaRPr/>
          </a:p>
        </p:txBody>
      </p:sp>
      <p:sp>
        <p:nvSpPr>
          <p:cNvPr id="1210" name="Google Shape;1210;p1"/>
          <p:cNvSpPr txBox="1"/>
          <p:nvPr/>
        </p:nvSpPr>
        <p:spPr>
          <a:xfrm>
            <a:off x="23176112" y="12005305"/>
            <a:ext cx="1802673" cy="422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Sericomyxidae</a:t>
            </a:r>
            <a:endParaRPr/>
          </a:p>
        </p:txBody>
      </p:sp>
      <p:sp>
        <p:nvSpPr>
          <p:cNvPr id="1211" name="Google Shape;1211;p1"/>
          <p:cNvSpPr/>
          <p:nvPr/>
        </p:nvSpPr>
        <p:spPr>
          <a:xfrm>
            <a:off x="24634106" y="11074738"/>
            <a:ext cx="360000" cy="184666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2" name="Google Shape;1212;p1"/>
          <p:cNvSpPr/>
          <p:nvPr/>
        </p:nvSpPr>
        <p:spPr>
          <a:xfrm>
            <a:off x="24699420" y="11415824"/>
            <a:ext cx="360000" cy="184666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3" name="Google Shape;1213;p1"/>
          <p:cNvSpPr txBox="1"/>
          <p:nvPr/>
        </p:nvSpPr>
        <p:spPr>
          <a:xfrm>
            <a:off x="24560159" y="11664731"/>
            <a:ext cx="40908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000" b="1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M</a:t>
            </a:r>
            <a:endParaRPr/>
          </a:p>
        </p:txBody>
      </p:sp>
      <p:sp>
        <p:nvSpPr>
          <p:cNvPr id="1214" name="Google Shape;1214;p1"/>
          <p:cNvSpPr txBox="1"/>
          <p:nvPr/>
        </p:nvSpPr>
        <p:spPr>
          <a:xfrm>
            <a:off x="24655409" y="12026681"/>
            <a:ext cx="40908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000" b="1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M</a:t>
            </a:r>
            <a:endParaRPr/>
          </a:p>
        </p:txBody>
      </p:sp>
      <p:cxnSp>
        <p:nvCxnSpPr>
          <p:cNvPr id="1215" name="Google Shape;1215;p1"/>
          <p:cNvCxnSpPr>
            <a:cxnSpLocks/>
          </p:cNvCxnSpPr>
          <p:nvPr/>
        </p:nvCxnSpPr>
        <p:spPr>
          <a:xfrm>
            <a:off x="18894852" y="7159108"/>
            <a:ext cx="859091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216" name="Google Shape;1216;p1"/>
          <p:cNvCxnSpPr/>
          <p:nvPr/>
        </p:nvCxnSpPr>
        <p:spPr>
          <a:xfrm>
            <a:off x="19750875" y="7164926"/>
            <a:ext cx="0" cy="2365337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217" name="Google Shape;1217;p1"/>
          <p:cNvCxnSpPr/>
          <p:nvPr/>
        </p:nvCxnSpPr>
        <p:spPr>
          <a:xfrm>
            <a:off x="20056176" y="9164262"/>
            <a:ext cx="0" cy="1080451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218" name="Google Shape;1218;p1"/>
          <p:cNvCxnSpPr/>
          <p:nvPr/>
        </p:nvCxnSpPr>
        <p:spPr>
          <a:xfrm>
            <a:off x="20056176" y="10244712"/>
            <a:ext cx="168205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219" name="Google Shape;1219;p1"/>
          <p:cNvCxnSpPr/>
          <p:nvPr/>
        </p:nvCxnSpPr>
        <p:spPr>
          <a:xfrm>
            <a:off x="20062641" y="9899244"/>
            <a:ext cx="168205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220" name="Google Shape;1220;p1"/>
          <p:cNvCxnSpPr/>
          <p:nvPr/>
        </p:nvCxnSpPr>
        <p:spPr>
          <a:xfrm>
            <a:off x="20067028" y="9533674"/>
            <a:ext cx="168205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221" name="Google Shape;1221;p1"/>
          <p:cNvCxnSpPr/>
          <p:nvPr/>
        </p:nvCxnSpPr>
        <p:spPr>
          <a:xfrm>
            <a:off x="20067028" y="9170949"/>
            <a:ext cx="168205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222" name="Google Shape;1222;p1"/>
          <p:cNvCxnSpPr>
            <a:cxnSpLocks/>
          </p:cNvCxnSpPr>
          <p:nvPr/>
        </p:nvCxnSpPr>
        <p:spPr>
          <a:xfrm>
            <a:off x="19753943" y="9536684"/>
            <a:ext cx="315504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223" name="Google Shape;1223;p1"/>
          <p:cNvSpPr txBox="1"/>
          <p:nvPr/>
        </p:nvSpPr>
        <p:spPr>
          <a:xfrm>
            <a:off x="20284593" y="8947323"/>
            <a:ext cx="1461747" cy="422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Acantharea</a:t>
            </a:r>
            <a:endParaRPr/>
          </a:p>
        </p:txBody>
      </p:sp>
      <p:sp>
        <p:nvSpPr>
          <p:cNvPr id="1224" name="Google Shape;1224;p1"/>
          <p:cNvSpPr txBox="1"/>
          <p:nvPr/>
        </p:nvSpPr>
        <p:spPr>
          <a:xfrm>
            <a:off x="20291851" y="9346466"/>
            <a:ext cx="1600631" cy="422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Foraminifera</a:t>
            </a:r>
            <a:endParaRPr/>
          </a:p>
        </p:txBody>
      </p:sp>
      <p:sp>
        <p:nvSpPr>
          <p:cNvPr id="1225" name="Google Shape;1225;p1"/>
          <p:cNvSpPr/>
          <p:nvPr/>
        </p:nvSpPr>
        <p:spPr>
          <a:xfrm>
            <a:off x="20255470" y="9358527"/>
            <a:ext cx="1371995" cy="376396"/>
          </a:xfrm>
          <a:prstGeom prst="rect">
            <a:avLst/>
          </a:prstGeom>
          <a:solidFill>
            <a:schemeClr val="lt1">
              <a:alpha val="0"/>
            </a:schemeClr>
          </a:solidFill>
          <a:ln w="38100" cap="flat" cmpd="sng">
            <a:solidFill>
              <a:srgbClr val="C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6" name="Google Shape;1226;p1"/>
          <p:cNvSpPr txBox="1"/>
          <p:nvPr/>
        </p:nvSpPr>
        <p:spPr>
          <a:xfrm>
            <a:off x="20246493" y="9756948"/>
            <a:ext cx="1564595" cy="422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Polycystinea</a:t>
            </a:r>
            <a:endParaRPr/>
          </a:p>
        </p:txBody>
      </p:sp>
      <p:sp>
        <p:nvSpPr>
          <p:cNvPr id="1227" name="Google Shape;1227;p1"/>
          <p:cNvSpPr txBox="1"/>
          <p:nvPr/>
        </p:nvSpPr>
        <p:spPr>
          <a:xfrm>
            <a:off x="20246493" y="10080798"/>
            <a:ext cx="1888659" cy="422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Sticholonchida </a:t>
            </a:r>
            <a:endParaRPr/>
          </a:p>
        </p:txBody>
      </p:sp>
      <p:sp>
        <p:nvSpPr>
          <p:cNvPr id="1228" name="Google Shape;1228;p1"/>
          <p:cNvSpPr txBox="1"/>
          <p:nvPr/>
        </p:nvSpPr>
        <p:spPr>
          <a:xfrm>
            <a:off x="21474059" y="9759731"/>
            <a:ext cx="40908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000" b="1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M</a:t>
            </a:r>
            <a:endParaRPr/>
          </a:p>
        </p:txBody>
      </p:sp>
      <p:sp>
        <p:nvSpPr>
          <p:cNvPr id="1229" name="Google Shape;1229;p1"/>
          <p:cNvSpPr txBox="1"/>
          <p:nvPr/>
        </p:nvSpPr>
        <p:spPr>
          <a:xfrm>
            <a:off x="21677259" y="10077231"/>
            <a:ext cx="40908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000" b="1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M</a:t>
            </a:r>
            <a:endParaRPr/>
          </a:p>
        </p:txBody>
      </p:sp>
      <p:sp>
        <p:nvSpPr>
          <p:cNvPr id="1230" name="Google Shape;1230;p1"/>
          <p:cNvSpPr txBox="1"/>
          <p:nvPr/>
        </p:nvSpPr>
        <p:spPr>
          <a:xfrm>
            <a:off x="21435958" y="8946931"/>
            <a:ext cx="455031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000" b="1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M</a:t>
            </a:r>
            <a:endParaRPr/>
          </a:p>
        </p:txBody>
      </p:sp>
      <p:sp>
        <p:nvSpPr>
          <p:cNvPr id="1231" name="Google Shape;1231;p1"/>
          <p:cNvSpPr txBox="1"/>
          <p:nvPr/>
        </p:nvSpPr>
        <p:spPr>
          <a:xfrm>
            <a:off x="26056407" y="11705484"/>
            <a:ext cx="1600631" cy="422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Foraminifera</a:t>
            </a:r>
            <a:endParaRPr/>
          </a:p>
        </p:txBody>
      </p:sp>
      <p:sp>
        <p:nvSpPr>
          <p:cNvPr id="1232" name="Google Shape;1232;p1"/>
          <p:cNvSpPr/>
          <p:nvPr/>
        </p:nvSpPr>
        <p:spPr>
          <a:xfrm>
            <a:off x="26095640" y="11708405"/>
            <a:ext cx="1362755" cy="376396"/>
          </a:xfrm>
          <a:prstGeom prst="rect">
            <a:avLst/>
          </a:prstGeom>
          <a:solidFill>
            <a:schemeClr val="lt1">
              <a:alpha val="0"/>
            </a:schemeClr>
          </a:solidFill>
          <a:ln w="38100" cap="flat" cmpd="sng">
            <a:solidFill>
              <a:srgbClr val="C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233" name="Google Shape;1233;p1"/>
          <p:cNvCxnSpPr/>
          <p:nvPr/>
        </p:nvCxnSpPr>
        <p:spPr>
          <a:xfrm>
            <a:off x="27555730" y="11879620"/>
            <a:ext cx="296538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234" name="Google Shape;1234;p1"/>
          <p:cNvCxnSpPr/>
          <p:nvPr/>
        </p:nvCxnSpPr>
        <p:spPr>
          <a:xfrm>
            <a:off x="27852969" y="11865745"/>
            <a:ext cx="0" cy="5111115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235" name="Google Shape;1235;p1"/>
          <p:cNvCxnSpPr/>
          <p:nvPr/>
        </p:nvCxnSpPr>
        <p:spPr>
          <a:xfrm>
            <a:off x="27854766" y="13576827"/>
            <a:ext cx="168205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236" name="Google Shape;1236;p1"/>
          <p:cNvCxnSpPr/>
          <p:nvPr/>
        </p:nvCxnSpPr>
        <p:spPr>
          <a:xfrm>
            <a:off x="27867120" y="13891152"/>
            <a:ext cx="168205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237" name="Google Shape;1237;p1"/>
          <p:cNvCxnSpPr/>
          <p:nvPr/>
        </p:nvCxnSpPr>
        <p:spPr>
          <a:xfrm>
            <a:off x="27865735" y="14213838"/>
            <a:ext cx="168205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238" name="Google Shape;1238;p1"/>
          <p:cNvCxnSpPr/>
          <p:nvPr/>
        </p:nvCxnSpPr>
        <p:spPr>
          <a:xfrm>
            <a:off x="27865143" y="14574721"/>
            <a:ext cx="168205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239" name="Google Shape;1239;p1"/>
          <p:cNvCxnSpPr/>
          <p:nvPr/>
        </p:nvCxnSpPr>
        <p:spPr>
          <a:xfrm>
            <a:off x="27854766" y="14965587"/>
            <a:ext cx="168205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240" name="Google Shape;1240;p1"/>
          <p:cNvCxnSpPr/>
          <p:nvPr/>
        </p:nvCxnSpPr>
        <p:spPr>
          <a:xfrm>
            <a:off x="27854083" y="13233644"/>
            <a:ext cx="168205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241" name="Google Shape;1241;p1"/>
          <p:cNvCxnSpPr/>
          <p:nvPr/>
        </p:nvCxnSpPr>
        <p:spPr>
          <a:xfrm>
            <a:off x="27865735" y="12864575"/>
            <a:ext cx="168205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242" name="Google Shape;1242;p1"/>
          <p:cNvCxnSpPr/>
          <p:nvPr/>
        </p:nvCxnSpPr>
        <p:spPr>
          <a:xfrm>
            <a:off x="27854415" y="12529432"/>
            <a:ext cx="168205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243" name="Google Shape;1243;p1"/>
          <p:cNvCxnSpPr/>
          <p:nvPr/>
        </p:nvCxnSpPr>
        <p:spPr>
          <a:xfrm>
            <a:off x="27863608" y="15335389"/>
            <a:ext cx="168205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244" name="Google Shape;1244;p1"/>
          <p:cNvCxnSpPr/>
          <p:nvPr/>
        </p:nvCxnSpPr>
        <p:spPr>
          <a:xfrm>
            <a:off x="27846093" y="15791661"/>
            <a:ext cx="168205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245" name="Google Shape;1245;p1"/>
          <p:cNvCxnSpPr/>
          <p:nvPr/>
        </p:nvCxnSpPr>
        <p:spPr>
          <a:xfrm>
            <a:off x="27865143" y="16203621"/>
            <a:ext cx="168205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246" name="Google Shape;1246;p1"/>
          <p:cNvCxnSpPr/>
          <p:nvPr/>
        </p:nvCxnSpPr>
        <p:spPr>
          <a:xfrm>
            <a:off x="27857757" y="16594181"/>
            <a:ext cx="168205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247" name="Google Shape;1247;p1"/>
          <p:cNvCxnSpPr/>
          <p:nvPr/>
        </p:nvCxnSpPr>
        <p:spPr>
          <a:xfrm>
            <a:off x="27835716" y="16959639"/>
            <a:ext cx="168205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248" name="Google Shape;1248;p1"/>
          <p:cNvCxnSpPr/>
          <p:nvPr/>
        </p:nvCxnSpPr>
        <p:spPr>
          <a:xfrm>
            <a:off x="27862035" y="12186532"/>
            <a:ext cx="168205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249" name="Google Shape;1249;p1"/>
          <p:cNvCxnSpPr/>
          <p:nvPr/>
        </p:nvCxnSpPr>
        <p:spPr>
          <a:xfrm>
            <a:off x="27862035" y="11874112"/>
            <a:ext cx="168205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250" name="Google Shape;1250;p1"/>
          <p:cNvSpPr txBox="1"/>
          <p:nvPr/>
        </p:nvSpPr>
        <p:spPr>
          <a:xfrm>
            <a:off x="28025695" y="11708074"/>
            <a:ext cx="1539589" cy="422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Allogromida</a:t>
            </a:r>
            <a:endParaRPr/>
          </a:p>
        </p:txBody>
      </p:sp>
      <p:sp>
        <p:nvSpPr>
          <p:cNvPr id="1251" name="Google Shape;1251;p1"/>
          <p:cNvSpPr txBox="1"/>
          <p:nvPr/>
        </p:nvSpPr>
        <p:spPr>
          <a:xfrm>
            <a:off x="28048192" y="11986567"/>
            <a:ext cx="1611339" cy="422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Ammodiscus</a:t>
            </a:r>
            <a:endParaRPr/>
          </a:p>
        </p:txBody>
      </p:sp>
      <p:sp>
        <p:nvSpPr>
          <p:cNvPr id="1252" name="Google Shape;1252;p1"/>
          <p:cNvSpPr txBox="1"/>
          <p:nvPr/>
        </p:nvSpPr>
        <p:spPr>
          <a:xfrm>
            <a:off x="28055449" y="12327653"/>
            <a:ext cx="1428853" cy="422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Carterinida</a:t>
            </a:r>
            <a:endParaRPr/>
          </a:p>
        </p:txBody>
      </p:sp>
      <p:sp>
        <p:nvSpPr>
          <p:cNvPr id="1253" name="Google Shape;1253;p1"/>
          <p:cNvSpPr txBox="1"/>
          <p:nvPr/>
        </p:nvSpPr>
        <p:spPr>
          <a:xfrm>
            <a:off x="28062706" y="12683253"/>
            <a:ext cx="1542089" cy="422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Cyclammina</a:t>
            </a:r>
            <a:endParaRPr/>
          </a:p>
        </p:txBody>
      </p:sp>
      <p:sp>
        <p:nvSpPr>
          <p:cNvPr id="1254" name="Google Shape;1254;p1"/>
          <p:cNvSpPr txBox="1"/>
          <p:nvPr/>
        </p:nvSpPr>
        <p:spPr>
          <a:xfrm>
            <a:off x="28069963" y="13067881"/>
            <a:ext cx="1982787" cy="422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Ellipsolagenidae</a:t>
            </a:r>
            <a:endParaRPr/>
          </a:p>
        </p:txBody>
      </p:sp>
      <p:sp>
        <p:nvSpPr>
          <p:cNvPr id="1255" name="Google Shape;1255;p1"/>
          <p:cNvSpPr txBox="1"/>
          <p:nvPr/>
        </p:nvSpPr>
        <p:spPr>
          <a:xfrm>
            <a:off x="28062706" y="13394452"/>
            <a:ext cx="1907895" cy="422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Globothalamea</a:t>
            </a:r>
            <a:endParaRPr/>
          </a:p>
        </p:txBody>
      </p:sp>
      <p:sp>
        <p:nvSpPr>
          <p:cNvPr id="1256" name="Google Shape;1256;p1"/>
          <p:cNvSpPr txBox="1"/>
          <p:nvPr/>
        </p:nvSpPr>
        <p:spPr>
          <a:xfrm>
            <a:off x="28046377" y="13684738"/>
            <a:ext cx="1179425" cy="422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Lagenina</a:t>
            </a:r>
            <a:endParaRPr/>
          </a:p>
        </p:txBody>
      </p:sp>
      <p:sp>
        <p:nvSpPr>
          <p:cNvPr id="1257" name="Google Shape;1257;p1"/>
          <p:cNvSpPr txBox="1"/>
          <p:nvPr/>
        </p:nvSpPr>
        <p:spPr>
          <a:xfrm>
            <a:off x="28050006" y="14033081"/>
            <a:ext cx="1146468" cy="422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Lituolida</a:t>
            </a:r>
            <a:endParaRPr/>
          </a:p>
        </p:txBody>
      </p:sp>
      <p:sp>
        <p:nvSpPr>
          <p:cNvPr id="1258" name="Google Shape;1258;p1"/>
          <p:cNvSpPr txBox="1"/>
          <p:nvPr/>
        </p:nvSpPr>
        <p:spPr>
          <a:xfrm>
            <a:off x="28046831" y="14407731"/>
            <a:ext cx="1154483" cy="422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Miliolida</a:t>
            </a:r>
            <a:endParaRPr/>
          </a:p>
        </p:txBody>
      </p:sp>
      <p:sp>
        <p:nvSpPr>
          <p:cNvPr id="1259" name="Google Shape;1259;p1"/>
          <p:cNvSpPr txBox="1"/>
          <p:nvPr/>
        </p:nvSpPr>
        <p:spPr>
          <a:xfrm>
            <a:off x="28046831" y="14785556"/>
            <a:ext cx="166904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Monothalamids</a:t>
            </a:r>
            <a:endParaRPr/>
          </a:p>
        </p:txBody>
      </p:sp>
      <p:sp>
        <p:nvSpPr>
          <p:cNvPr id="1260" name="Google Shape;1260;p1"/>
          <p:cNvSpPr txBox="1"/>
          <p:nvPr/>
        </p:nvSpPr>
        <p:spPr>
          <a:xfrm>
            <a:off x="28053181" y="15153856"/>
            <a:ext cx="1158330" cy="422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Rotaliida</a:t>
            </a:r>
            <a:endParaRPr/>
          </a:p>
        </p:txBody>
      </p:sp>
      <p:sp>
        <p:nvSpPr>
          <p:cNvPr id="1261" name="Google Shape;1261;p1"/>
          <p:cNvSpPr txBox="1"/>
          <p:nvPr/>
        </p:nvSpPr>
        <p:spPr>
          <a:xfrm>
            <a:off x="28037306" y="15617406"/>
            <a:ext cx="1658083" cy="422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Rzehakinidae</a:t>
            </a:r>
            <a:endParaRPr/>
          </a:p>
        </p:txBody>
      </p:sp>
      <p:sp>
        <p:nvSpPr>
          <p:cNvPr id="1262" name="Google Shape;1262;p1"/>
          <p:cNvSpPr txBox="1"/>
          <p:nvPr/>
        </p:nvSpPr>
        <p:spPr>
          <a:xfrm>
            <a:off x="28053181" y="16004756"/>
            <a:ext cx="1346844" cy="422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Spirillinida</a:t>
            </a:r>
            <a:endParaRPr/>
          </a:p>
        </p:txBody>
      </p:sp>
      <p:sp>
        <p:nvSpPr>
          <p:cNvPr id="1263" name="Google Shape;1263;p1"/>
          <p:cNvSpPr txBox="1"/>
          <p:nvPr/>
        </p:nvSpPr>
        <p:spPr>
          <a:xfrm>
            <a:off x="28043656" y="16423856"/>
            <a:ext cx="1476110" cy="422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Textulariida</a:t>
            </a:r>
            <a:endParaRPr/>
          </a:p>
        </p:txBody>
      </p:sp>
      <p:sp>
        <p:nvSpPr>
          <p:cNvPr id="1264" name="Google Shape;1264;p1"/>
          <p:cNvSpPr txBox="1"/>
          <p:nvPr/>
        </p:nvSpPr>
        <p:spPr>
          <a:xfrm>
            <a:off x="28053634" y="16776281"/>
            <a:ext cx="2097434" cy="422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Xenophyophorea</a:t>
            </a:r>
            <a:endParaRPr/>
          </a:p>
        </p:txBody>
      </p:sp>
      <p:sp>
        <p:nvSpPr>
          <p:cNvPr id="1265" name="Google Shape;1265;p1"/>
          <p:cNvSpPr/>
          <p:nvPr/>
        </p:nvSpPr>
        <p:spPr>
          <a:xfrm>
            <a:off x="29400504" y="11784439"/>
            <a:ext cx="360000" cy="184666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6" name="Google Shape;1266;p1"/>
          <p:cNvSpPr txBox="1"/>
          <p:nvPr/>
        </p:nvSpPr>
        <p:spPr>
          <a:xfrm>
            <a:off x="29346819" y="11981142"/>
            <a:ext cx="40908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000" b="1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M</a:t>
            </a:r>
            <a:endParaRPr/>
          </a:p>
        </p:txBody>
      </p:sp>
      <p:sp>
        <p:nvSpPr>
          <p:cNvPr id="1267" name="Google Shape;1267;p1"/>
          <p:cNvSpPr txBox="1"/>
          <p:nvPr/>
        </p:nvSpPr>
        <p:spPr>
          <a:xfrm>
            <a:off x="29156319" y="12324042"/>
            <a:ext cx="40908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000" b="1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M</a:t>
            </a:r>
            <a:endParaRPr/>
          </a:p>
        </p:txBody>
      </p:sp>
      <p:sp>
        <p:nvSpPr>
          <p:cNvPr id="1268" name="Google Shape;1268;p1"/>
          <p:cNvSpPr txBox="1"/>
          <p:nvPr/>
        </p:nvSpPr>
        <p:spPr>
          <a:xfrm>
            <a:off x="29289669" y="12676467"/>
            <a:ext cx="40908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000" b="1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M</a:t>
            </a:r>
            <a:endParaRPr/>
          </a:p>
        </p:txBody>
      </p:sp>
      <p:sp>
        <p:nvSpPr>
          <p:cNvPr id="1269" name="Google Shape;1269;p1"/>
          <p:cNvSpPr txBox="1"/>
          <p:nvPr/>
        </p:nvSpPr>
        <p:spPr>
          <a:xfrm>
            <a:off x="29651619" y="13047942"/>
            <a:ext cx="40908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000" b="1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M</a:t>
            </a:r>
            <a:endParaRPr/>
          </a:p>
        </p:txBody>
      </p:sp>
      <p:sp>
        <p:nvSpPr>
          <p:cNvPr id="1270" name="Google Shape;1270;p1"/>
          <p:cNvSpPr txBox="1"/>
          <p:nvPr/>
        </p:nvSpPr>
        <p:spPr>
          <a:xfrm>
            <a:off x="28937244" y="14029017"/>
            <a:ext cx="40908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000" b="1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M</a:t>
            </a:r>
            <a:endParaRPr/>
          </a:p>
        </p:txBody>
      </p:sp>
      <p:sp>
        <p:nvSpPr>
          <p:cNvPr id="1271" name="Google Shape;1271;p1"/>
          <p:cNvSpPr txBox="1"/>
          <p:nvPr/>
        </p:nvSpPr>
        <p:spPr>
          <a:xfrm>
            <a:off x="28975344" y="14410017"/>
            <a:ext cx="40908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000" b="1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M</a:t>
            </a:r>
            <a:endParaRPr/>
          </a:p>
        </p:txBody>
      </p:sp>
      <p:sp>
        <p:nvSpPr>
          <p:cNvPr id="1272" name="Google Shape;1272;p1"/>
          <p:cNvSpPr txBox="1"/>
          <p:nvPr/>
        </p:nvSpPr>
        <p:spPr>
          <a:xfrm>
            <a:off x="29337294" y="15600642"/>
            <a:ext cx="40908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000" b="1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M</a:t>
            </a:r>
            <a:endParaRPr/>
          </a:p>
        </p:txBody>
      </p:sp>
      <p:sp>
        <p:nvSpPr>
          <p:cNvPr id="1273" name="Google Shape;1273;p1"/>
          <p:cNvSpPr txBox="1"/>
          <p:nvPr/>
        </p:nvSpPr>
        <p:spPr>
          <a:xfrm>
            <a:off x="29137269" y="16000692"/>
            <a:ext cx="40908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000" b="1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M</a:t>
            </a:r>
            <a:endParaRPr/>
          </a:p>
        </p:txBody>
      </p:sp>
      <p:sp>
        <p:nvSpPr>
          <p:cNvPr id="1274" name="Google Shape;1274;p1"/>
          <p:cNvSpPr txBox="1"/>
          <p:nvPr/>
        </p:nvSpPr>
        <p:spPr>
          <a:xfrm>
            <a:off x="29203944" y="16400742"/>
            <a:ext cx="40908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000" b="1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M</a:t>
            </a:r>
            <a:endParaRPr/>
          </a:p>
        </p:txBody>
      </p:sp>
      <p:sp>
        <p:nvSpPr>
          <p:cNvPr id="1275" name="Google Shape;1275;p1"/>
          <p:cNvSpPr txBox="1"/>
          <p:nvPr/>
        </p:nvSpPr>
        <p:spPr>
          <a:xfrm>
            <a:off x="29727819" y="16772217"/>
            <a:ext cx="40908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000" b="1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M</a:t>
            </a:r>
            <a:endParaRPr/>
          </a:p>
        </p:txBody>
      </p:sp>
      <p:sp>
        <p:nvSpPr>
          <p:cNvPr id="1276" name="Google Shape;1276;p1"/>
          <p:cNvSpPr txBox="1"/>
          <p:nvPr/>
        </p:nvSpPr>
        <p:spPr>
          <a:xfrm>
            <a:off x="28994394" y="13676592"/>
            <a:ext cx="40908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000" b="1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M</a:t>
            </a:r>
            <a:endParaRPr/>
          </a:p>
        </p:txBody>
      </p:sp>
      <p:sp>
        <p:nvSpPr>
          <p:cNvPr id="1277" name="Google Shape;1277;p1"/>
          <p:cNvSpPr/>
          <p:nvPr/>
        </p:nvSpPr>
        <p:spPr>
          <a:xfrm>
            <a:off x="29029029" y="15251539"/>
            <a:ext cx="360000" cy="184666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8" name="Google Shape;1278;p1"/>
          <p:cNvSpPr/>
          <p:nvPr/>
        </p:nvSpPr>
        <p:spPr>
          <a:xfrm>
            <a:off x="29724354" y="14870539"/>
            <a:ext cx="360000" cy="184666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9" name="Google Shape;1279;p1"/>
          <p:cNvSpPr txBox="1"/>
          <p:nvPr/>
        </p:nvSpPr>
        <p:spPr>
          <a:xfrm>
            <a:off x="177754" y="3899829"/>
            <a:ext cx="1482771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Amoebozoa</a:t>
            </a:r>
            <a:endParaRPr/>
          </a:p>
        </p:txBody>
      </p:sp>
      <p:cxnSp>
        <p:nvCxnSpPr>
          <p:cNvPr id="1280" name="Google Shape;1280;p1"/>
          <p:cNvCxnSpPr/>
          <p:nvPr/>
        </p:nvCxnSpPr>
        <p:spPr>
          <a:xfrm flipH="1">
            <a:off x="1948509" y="3757662"/>
            <a:ext cx="628" cy="72289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281" name="Google Shape;1281;p1"/>
          <p:cNvCxnSpPr/>
          <p:nvPr/>
        </p:nvCxnSpPr>
        <p:spPr>
          <a:xfrm>
            <a:off x="1936552" y="4486295"/>
            <a:ext cx="168205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282" name="Google Shape;1282;p1"/>
          <p:cNvCxnSpPr/>
          <p:nvPr/>
        </p:nvCxnSpPr>
        <p:spPr>
          <a:xfrm>
            <a:off x="1959989" y="4127075"/>
            <a:ext cx="168205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283" name="Google Shape;1283;p1"/>
          <p:cNvCxnSpPr/>
          <p:nvPr/>
        </p:nvCxnSpPr>
        <p:spPr>
          <a:xfrm>
            <a:off x="1959989" y="3764350"/>
            <a:ext cx="168205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284" name="Google Shape;1284;p1"/>
          <p:cNvCxnSpPr/>
          <p:nvPr/>
        </p:nvCxnSpPr>
        <p:spPr>
          <a:xfrm>
            <a:off x="1592442" y="4125401"/>
            <a:ext cx="369391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285" name="Google Shape;1285;p1"/>
          <p:cNvSpPr txBox="1"/>
          <p:nvPr/>
        </p:nvSpPr>
        <p:spPr>
          <a:xfrm>
            <a:off x="2128447" y="3589038"/>
            <a:ext cx="1161793" cy="422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Discosea</a:t>
            </a:r>
            <a:endParaRPr/>
          </a:p>
        </p:txBody>
      </p:sp>
      <p:sp>
        <p:nvSpPr>
          <p:cNvPr id="1286" name="Google Shape;1286;p1"/>
          <p:cNvSpPr txBox="1"/>
          <p:nvPr/>
        </p:nvSpPr>
        <p:spPr>
          <a:xfrm>
            <a:off x="2128447" y="3941463"/>
            <a:ext cx="957891" cy="422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Evosea</a:t>
            </a:r>
            <a:endParaRPr/>
          </a:p>
        </p:txBody>
      </p:sp>
      <p:sp>
        <p:nvSpPr>
          <p:cNvPr id="1287" name="Google Shape;1287;p1"/>
          <p:cNvSpPr txBox="1"/>
          <p:nvPr/>
        </p:nvSpPr>
        <p:spPr>
          <a:xfrm>
            <a:off x="2137972" y="4322463"/>
            <a:ext cx="1273682" cy="422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Tubulinea</a:t>
            </a:r>
            <a:endParaRPr/>
          </a:p>
        </p:txBody>
      </p:sp>
      <p:cxnSp>
        <p:nvCxnSpPr>
          <p:cNvPr id="1288" name="Google Shape;1288;p1"/>
          <p:cNvCxnSpPr/>
          <p:nvPr/>
        </p:nvCxnSpPr>
        <p:spPr>
          <a:xfrm>
            <a:off x="3742437" y="2355455"/>
            <a:ext cx="0" cy="1080451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289" name="Google Shape;1289;p1"/>
          <p:cNvCxnSpPr/>
          <p:nvPr/>
        </p:nvCxnSpPr>
        <p:spPr>
          <a:xfrm>
            <a:off x="3742437" y="3435905"/>
            <a:ext cx="168205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290" name="Google Shape;1290;p1"/>
          <p:cNvCxnSpPr/>
          <p:nvPr/>
        </p:nvCxnSpPr>
        <p:spPr>
          <a:xfrm>
            <a:off x="3748902" y="3090437"/>
            <a:ext cx="168205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291" name="Google Shape;1291;p1"/>
          <p:cNvCxnSpPr/>
          <p:nvPr/>
        </p:nvCxnSpPr>
        <p:spPr>
          <a:xfrm>
            <a:off x="3753289" y="2724867"/>
            <a:ext cx="168205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292" name="Google Shape;1292;p1"/>
          <p:cNvCxnSpPr/>
          <p:nvPr/>
        </p:nvCxnSpPr>
        <p:spPr>
          <a:xfrm>
            <a:off x="3753289" y="2362142"/>
            <a:ext cx="168205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293" name="Google Shape;1293;p1"/>
          <p:cNvCxnSpPr>
            <a:cxnSpLocks/>
          </p:cNvCxnSpPr>
          <p:nvPr/>
        </p:nvCxnSpPr>
        <p:spPr>
          <a:xfrm>
            <a:off x="3111577" y="3798123"/>
            <a:ext cx="454583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294" name="Google Shape;1294;p1"/>
          <p:cNvSpPr txBox="1"/>
          <p:nvPr/>
        </p:nvSpPr>
        <p:spPr>
          <a:xfrm>
            <a:off x="3957247" y="2179338"/>
            <a:ext cx="1313180" cy="422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Flabellinia</a:t>
            </a:r>
            <a:endParaRPr/>
          </a:p>
        </p:txBody>
      </p:sp>
      <p:sp>
        <p:nvSpPr>
          <p:cNvPr id="1295" name="Google Shape;1295;p1"/>
          <p:cNvSpPr txBox="1"/>
          <p:nvPr/>
        </p:nvSpPr>
        <p:spPr>
          <a:xfrm>
            <a:off x="3933332" y="2541035"/>
            <a:ext cx="1870064" cy="422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Himatismenida</a:t>
            </a:r>
            <a:endParaRPr/>
          </a:p>
        </p:txBody>
      </p:sp>
      <p:sp>
        <p:nvSpPr>
          <p:cNvPr id="1296" name="Google Shape;1296;p1"/>
          <p:cNvSpPr txBox="1"/>
          <p:nvPr/>
        </p:nvSpPr>
        <p:spPr>
          <a:xfrm>
            <a:off x="3969947" y="2890538"/>
            <a:ext cx="1687963" cy="422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Longamoebia</a:t>
            </a:r>
            <a:endParaRPr/>
          </a:p>
        </p:txBody>
      </p:sp>
      <p:sp>
        <p:nvSpPr>
          <p:cNvPr id="1297" name="Google Shape;1297;p1"/>
          <p:cNvSpPr txBox="1"/>
          <p:nvPr/>
        </p:nvSpPr>
        <p:spPr>
          <a:xfrm>
            <a:off x="3906447" y="3233438"/>
            <a:ext cx="1767792" cy="422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Stygamoebida</a:t>
            </a:r>
            <a:endParaRPr/>
          </a:p>
        </p:txBody>
      </p:sp>
      <p:cxnSp>
        <p:nvCxnSpPr>
          <p:cNvPr id="1298" name="Google Shape;1298;p1"/>
          <p:cNvCxnSpPr/>
          <p:nvPr/>
        </p:nvCxnSpPr>
        <p:spPr>
          <a:xfrm>
            <a:off x="3717037" y="3794378"/>
            <a:ext cx="0" cy="1063928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299" name="Google Shape;1299;p1"/>
          <p:cNvCxnSpPr/>
          <p:nvPr/>
        </p:nvCxnSpPr>
        <p:spPr>
          <a:xfrm>
            <a:off x="3717037" y="4858305"/>
            <a:ext cx="168205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300" name="Google Shape;1300;p1"/>
          <p:cNvCxnSpPr/>
          <p:nvPr/>
        </p:nvCxnSpPr>
        <p:spPr>
          <a:xfrm>
            <a:off x="3723502" y="4512837"/>
            <a:ext cx="168205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301" name="Google Shape;1301;p1"/>
          <p:cNvCxnSpPr/>
          <p:nvPr/>
        </p:nvCxnSpPr>
        <p:spPr>
          <a:xfrm>
            <a:off x="3727889" y="4147267"/>
            <a:ext cx="168205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302" name="Google Shape;1302;p1"/>
          <p:cNvCxnSpPr/>
          <p:nvPr/>
        </p:nvCxnSpPr>
        <p:spPr>
          <a:xfrm>
            <a:off x="3715189" y="3797242"/>
            <a:ext cx="168205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303" name="Google Shape;1303;p1"/>
          <p:cNvSpPr txBox="1"/>
          <p:nvPr/>
        </p:nvSpPr>
        <p:spPr>
          <a:xfrm>
            <a:off x="3893747" y="3639838"/>
            <a:ext cx="1378711" cy="7534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Archamoeba</a:t>
            </a:r>
            <a:endParaRPr/>
          </a:p>
        </p:txBody>
      </p:sp>
      <p:sp>
        <p:nvSpPr>
          <p:cNvPr id="1304" name="Google Shape;1304;p1"/>
          <p:cNvSpPr txBox="1"/>
          <p:nvPr/>
        </p:nvSpPr>
        <p:spPr>
          <a:xfrm>
            <a:off x="3906447" y="3982738"/>
            <a:ext cx="942246" cy="7534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Cutosea</a:t>
            </a:r>
            <a:endParaRPr/>
          </a:p>
        </p:txBody>
      </p:sp>
      <p:sp>
        <p:nvSpPr>
          <p:cNvPr id="1305" name="Google Shape;1305;p1"/>
          <p:cNvSpPr txBox="1"/>
          <p:nvPr/>
        </p:nvSpPr>
        <p:spPr>
          <a:xfrm>
            <a:off x="3914210" y="4325638"/>
            <a:ext cx="166109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Eumycetozoa</a:t>
            </a:r>
            <a:endParaRPr/>
          </a:p>
        </p:txBody>
      </p:sp>
      <p:sp>
        <p:nvSpPr>
          <p:cNvPr id="1306" name="Google Shape;1306;p1"/>
          <p:cNvSpPr txBox="1"/>
          <p:nvPr/>
        </p:nvSpPr>
        <p:spPr>
          <a:xfrm>
            <a:off x="3907860" y="4693938"/>
            <a:ext cx="107689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Variosea</a:t>
            </a:r>
            <a:endParaRPr/>
          </a:p>
        </p:txBody>
      </p:sp>
      <p:cxnSp>
        <p:nvCxnSpPr>
          <p:cNvPr id="1307" name="Google Shape;1307;p1"/>
          <p:cNvCxnSpPr/>
          <p:nvPr/>
        </p:nvCxnSpPr>
        <p:spPr>
          <a:xfrm flipH="1">
            <a:off x="3739209" y="5243562"/>
            <a:ext cx="628" cy="72289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308" name="Google Shape;1308;p1"/>
          <p:cNvCxnSpPr/>
          <p:nvPr/>
        </p:nvCxnSpPr>
        <p:spPr>
          <a:xfrm>
            <a:off x="3730308" y="5978545"/>
            <a:ext cx="184199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309" name="Google Shape;1309;p1"/>
          <p:cNvCxnSpPr/>
          <p:nvPr/>
        </p:nvCxnSpPr>
        <p:spPr>
          <a:xfrm>
            <a:off x="3750689" y="5612975"/>
            <a:ext cx="168205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310" name="Google Shape;1310;p1"/>
          <p:cNvCxnSpPr/>
          <p:nvPr/>
        </p:nvCxnSpPr>
        <p:spPr>
          <a:xfrm>
            <a:off x="3750689" y="5250250"/>
            <a:ext cx="168205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311" name="Google Shape;1311;p1"/>
          <p:cNvSpPr txBox="1"/>
          <p:nvPr/>
        </p:nvSpPr>
        <p:spPr>
          <a:xfrm>
            <a:off x="3939610" y="5062238"/>
            <a:ext cx="1152303" cy="422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Corycida</a:t>
            </a:r>
            <a:endParaRPr/>
          </a:p>
        </p:txBody>
      </p:sp>
      <p:sp>
        <p:nvSpPr>
          <p:cNvPr id="1312" name="Google Shape;1312;p1"/>
          <p:cNvSpPr txBox="1"/>
          <p:nvPr/>
        </p:nvSpPr>
        <p:spPr>
          <a:xfrm>
            <a:off x="3915695" y="5423935"/>
            <a:ext cx="1900905" cy="422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Echinamoebida</a:t>
            </a:r>
            <a:endParaRPr/>
          </a:p>
        </p:txBody>
      </p:sp>
      <p:sp>
        <p:nvSpPr>
          <p:cNvPr id="1313" name="Google Shape;1313;p1"/>
          <p:cNvSpPr txBox="1"/>
          <p:nvPr/>
        </p:nvSpPr>
        <p:spPr>
          <a:xfrm>
            <a:off x="3965010" y="5792488"/>
            <a:ext cx="943913" cy="422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Elardia</a:t>
            </a:r>
            <a:endParaRPr/>
          </a:p>
        </p:txBody>
      </p:sp>
      <p:cxnSp>
        <p:nvCxnSpPr>
          <p:cNvPr id="1314" name="Google Shape;1314;p1"/>
          <p:cNvCxnSpPr/>
          <p:nvPr/>
        </p:nvCxnSpPr>
        <p:spPr>
          <a:xfrm>
            <a:off x="2944393" y="4148643"/>
            <a:ext cx="901700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315" name="Google Shape;1315;p1"/>
          <p:cNvCxnSpPr>
            <a:cxnSpLocks/>
          </p:cNvCxnSpPr>
          <p:nvPr/>
        </p:nvCxnSpPr>
        <p:spPr>
          <a:xfrm>
            <a:off x="3396933" y="5608126"/>
            <a:ext cx="416242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316" name="Google Shape;1316;p1"/>
          <p:cNvCxnSpPr>
            <a:cxnSpLocks/>
          </p:cNvCxnSpPr>
          <p:nvPr/>
        </p:nvCxnSpPr>
        <p:spPr>
          <a:xfrm>
            <a:off x="3399537" y="4514455"/>
            <a:ext cx="0" cy="1105295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317" name="Google Shape;1317;p1"/>
          <p:cNvCxnSpPr/>
          <p:nvPr/>
        </p:nvCxnSpPr>
        <p:spPr>
          <a:xfrm>
            <a:off x="3234552" y="4519187"/>
            <a:ext cx="168205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318" name="Google Shape;1318;p1"/>
          <p:cNvCxnSpPr/>
          <p:nvPr/>
        </p:nvCxnSpPr>
        <p:spPr>
          <a:xfrm>
            <a:off x="5904372" y="632491"/>
            <a:ext cx="10880" cy="1741099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319" name="Google Shape;1319;p1"/>
          <p:cNvCxnSpPr/>
          <p:nvPr/>
        </p:nvCxnSpPr>
        <p:spPr>
          <a:xfrm>
            <a:off x="5905053" y="1003063"/>
            <a:ext cx="168205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320" name="Google Shape;1320;p1"/>
          <p:cNvCxnSpPr/>
          <p:nvPr/>
        </p:nvCxnSpPr>
        <p:spPr>
          <a:xfrm>
            <a:off x="5910388" y="1340194"/>
            <a:ext cx="168205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321" name="Google Shape;1321;p1"/>
          <p:cNvCxnSpPr/>
          <p:nvPr/>
        </p:nvCxnSpPr>
        <p:spPr>
          <a:xfrm>
            <a:off x="5916022" y="1679224"/>
            <a:ext cx="168205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322" name="Google Shape;1322;p1"/>
          <p:cNvCxnSpPr/>
          <p:nvPr/>
        </p:nvCxnSpPr>
        <p:spPr>
          <a:xfrm>
            <a:off x="5905054" y="2033875"/>
            <a:ext cx="168205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323" name="Google Shape;1323;p1"/>
          <p:cNvCxnSpPr/>
          <p:nvPr/>
        </p:nvCxnSpPr>
        <p:spPr>
          <a:xfrm>
            <a:off x="5905054" y="2368274"/>
            <a:ext cx="168205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324" name="Google Shape;1324;p1"/>
          <p:cNvCxnSpPr/>
          <p:nvPr/>
        </p:nvCxnSpPr>
        <p:spPr>
          <a:xfrm>
            <a:off x="5898044" y="632490"/>
            <a:ext cx="168205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325" name="Google Shape;1325;p1"/>
          <p:cNvCxnSpPr/>
          <p:nvPr/>
        </p:nvCxnSpPr>
        <p:spPr>
          <a:xfrm>
            <a:off x="5066107" y="2368103"/>
            <a:ext cx="925016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326" name="Google Shape;1326;p1"/>
          <p:cNvSpPr txBox="1"/>
          <p:nvPr/>
        </p:nvSpPr>
        <p:spPr>
          <a:xfrm>
            <a:off x="6049461" y="441578"/>
            <a:ext cx="1802096" cy="422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Dactylopodida</a:t>
            </a:r>
            <a:endParaRPr/>
          </a:p>
        </p:txBody>
      </p:sp>
      <p:sp>
        <p:nvSpPr>
          <p:cNvPr id="1327" name="Google Shape;1327;p1"/>
          <p:cNvSpPr txBox="1"/>
          <p:nvPr/>
        </p:nvSpPr>
        <p:spPr>
          <a:xfrm>
            <a:off x="6078036" y="794003"/>
            <a:ext cx="1574855" cy="422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Endostelium</a:t>
            </a:r>
            <a:endParaRPr/>
          </a:p>
        </p:txBody>
      </p:sp>
      <p:sp>
        <p:nvSpPr>
          <p:cNvPr id="1328" name="Google Shape;1328;p1"/>
          <p:cNvSpPr txBox="1"/>
          <p:nvPr/>
        </p:nvSpPr>
        <p:spPr>
          <a:xfrm>
            <a:off x="6087561" y="1146428"/>
            <a:ext cx="1567032" cy="422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Mycamoeba</a:t>
            </a:r>
            <a:endParaRPr/>
          </a:p>
        </p:txBody>
      </p:sp>
      <p:sp>
        <p:nvSpPr>
          <p:cNvPr id="1329" name="Google Shape;1329;p1"/>
          <p:cNvSpPr txBox="1"/>
          <p:nvPr/>
        </p:nvSpPr>
        <p:spPr>
          <a:xfrm>
            <a:off x="6097086" y="1489328"/>
            <a:ext cx="1216295" cy="422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Pellitidae</a:t>
            </a:r>
            <a:endParaRPr/>
          </a:p>
        </p:txBody>
      </p:sp>
      <p:sp>
        <p:nvSpPr>
          <p:cNvPr id="1330" name="Google Shape;1330;p1"/>
          <p:cNvSpPr txBox="1"/>
          <p:nvPr/>
        </p:nvSpPr>
        <p:spPr>
          <a:xfrm>
            <a:off x="6097086" y="1851278"/>
            <a:ext cx="1451616" cy="422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Trichosidae</a:t>
            </a:r>
            <a:endParaRPr/>
          </a:p>
        </p:txBody>
      </p:sp>
      <p:sp>
        <p:nvSpPr>
          <p:cNvPr id="1331" name="Google Shape;1331;p1"/>
          <p:cNvSpPr txBox="1"/>
          <p:nvPr/>
        </p:nvSpPr>
        <p:spPr>
          <a:xfrm>
            <a:off x="6087561" y="2184653"/>
            <a:ext cx="135463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Vannellidae</a:t>
            </a:r>
            <a:endParaRPr/>
          </a:p>
        </p:txBody>
      </p:sp>
      <p:sp>
        <p:nvSpPr>
          <p:cNvPr id="1332" name="Google Shape;1332;p1"/>
          <p:cNvSpPr/>
          <p:nvPr/>
        </p:nvSpPr>
        <p:spPr>
          <a:xfrm>
            <a:off x="7557460" y="534270"/>
            <a:ext cx="360000" cy="184666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3" name="Google Shape;1333;p1"/>
          <p:cNvSpPr/>
          <p:nvPr/>
        </p:nvSpPr>
        <p:spPr>
          <a:xfrm>
            <a:off x="7424110" y="915270"/>
            <a:ext cx="360000" cy="184666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4" name="Google Shape;1334;p1"/>
          <p:cNvSpPr/>
          <p:nvPr/>
        </p:nvSpPr>
        <p:spPr>
          <a:xfrm>
            <a:off x="7405060" y="1258170"/>
            <a:ext cx="360000" cy="184666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5" name="Google Shape;1335;p1"/>
          <p:cNvSpPr/>
          <p:nvPr/>
        </p:nvSpPr>
        <p:spPr>
          <a:xfrm>
            <a:off x="7138360" y="1610595"/>
            <a:ext cx="360000" cy="184666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6" name="Google Shape;1336;p1"/>
          <p:cNvSpPr/>
          <p:nvPr/>
        </p:nvSpPr>
        <p:spPr>
          <a:xfrm>
            <a:off x="7357435" y="1963020"/>
            <a:ext cx="360000" cy="184666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7" name="Google Shape;1337;p1"/>
          <p:cNvSpPr/>
          <p:nvPr/>
        </p:nvSpPr>
        <p:spPr>
          <a:xfrm>
            <a:off x="7386010" y="2286870"/>
            <a:ext cx="360000" cy="184666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8" name="Google Shape;1338;p1"/>
          <p:cNvSpPr txBox="1"/>
          <p:nvPr/>
        </p:nvSpPr>
        <p:spPr>
          <a:xfrm>
            <a:off x="5441090" y="2541722"/>
            <a:ext cx="40908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000" b="1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M</a:t>
            </a:r>
            <a:endParaRPr/>
          </a:p>
        </p:txBody>
      </p:sp>
      <p:cxnSp>
        <p:nvCxnSpPr>
          <p:cNvPr id="1339" name="Google Shape;1339;p1"/>
          <p:cNvCxnSpPr/>
          <p:nvPr/>
        </p:nvCxnSpPr>
        <p:spPr>
          <a:xfrm flipH="1">
            <a:off x="5913629" y="2751966"/>
            <a:ext cx="628" cy="72289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340" name="Google Shape;1340;p1"/>
          <p:cNvCxnSpPr/>
          <p:nvPr/>
        </p:nvCxnSpPr>
        <p:spPr>
          <a:xfrm>
            <a:off x="5911197" y="3467899"/>
            <a:ext cx="168205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341" name="Google Shape;1341;p1"/>
          <p:cNvCxnSpPr/>
          <p:nvPr/>
        </p:nvCxnSpPr>
        <p:spPr>
          <a:xfrm>
            <a:off x="5925109" y="3121379"/>
            <a:ext cx="168205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342" name="Google Shape;1342;p1"/>
          <p:cNvCxnSpPr/>
          <p:nvPr/>
        </p:nvCxnSpPr>
        <p:spPr>
          <a:xfrm>
            <a:off x="5925109" y="2758654"/>
            <a:ext cx="168205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343" name="Google Shape;1343;p1"/>
          <p:cNvCxnSpPr/>
          <p:nvPr/>
        </p:nvCxnSpPr>
        <p:spPr>
          <a:xfrm>
            <a:off x="5449468" y="3128198"/>
            <a:ext cx="595086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344" name="Google Shape;1344;p1"/>
          <p:cNvSpPr txBox="1"/>
          <p:nvPr/>
        </p:nvSpPr>
        <p:spPr>
          <a:xfrm>
            <a:off x="6093456" y="2576992"/>
            <a:ext cx="1912511" cy="422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Centramoebida</a:t>
            </a:r>
            <a:endParaRPr/>
          </a:p>
        </p:txBody>
      </p:sp>
      <p:sp>
        <p:nvSpPr>
          <p:cNvPr id="1345" name="Google Shape;1345;p1"/>
          <p:cNvSpPr txBox="1"/>
          <p:nvPr/>
        </p:nvSpPr>
        <p:spPr>
          <a:xfrm>
            <a:off x="6122031" y="2919892"/>
            <a:ext cx="1925527" cy="422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Dermamoebida</a:t>
            </a:r>
            <a:endParaRPr/>
          </a:p>
        </p:txBody>
      </p:sp>
      <p:sp>
        <p:nvSpPr>
          <p:cNvPr id="1346" name="Google Shape;1346;p1"/>
          <p:cNvSpPr txBox="1"/>
          <p:nvPr/>
        </p:nvSpPr>
        <p:spPr>
          <a:xfrm>
            <a:off x="6112506" y="3253267"/>
            <a:ext cx="1833451" cy="422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Thecamoebida</a:t>
            </a:r>
            <a:endParaRPr/>
          </a:p>
        </p:txBody>
      </p:sp>
      <p:sp>
        <p:nvSpPr>
          <p:cNvPr id="1347" name="Google Shape;1347;p1"/>
          <p:cNvSpPr txBox="1"/>
          <p:nvPr/>
        </p:nvSpPr>
        <p:spPr>
          <a:xfrm>
            <a:off x="5295040" y="3240222"/>
            <a:ext cx="40908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000" b="1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M</a:t>
            </a:r>
            <a:endParaRPr/>
          </a:p>
        </p:txBody>
      </p:sp>
      <p:sp>
        <p:nvSpPr>
          <p:cNvPr id="1348" name="Google Shape;1348;p1"/>
          <p:cNvSpPr/>
          <p:nvPr/>
        </p:nvSpPr>
        <p:spPr>
          <a:xfrm>
            <a:off x="7725280" y="2679209"/>
            <a:ext cx="360000" cy="184666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9" name="Google Shape;1349;p1"/>
          <p:cNvSpPr/>
          <p:nvPr/>
        </p:nvSpPr>
        <p:spPr>
          <a:xfrm>
            <a:off x="7791955" y="3031634"/>
            <a:ext cx="360000" cy="184666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0" name="Google Shape;1350;p1"/>
          <p:cNvSpPr/>
          <p:nvPr/>
        </p:nvSpPr>
        <p:spPr>
          <a:xfrm>
            <a:off x="7696705" y="3365009"/>
            <a:ext cx="360000" cy="184666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351" name="Google Shape;1351;p1"/>
          <p:cNvCxnSpPr/>
          <p:nvPr/>
        </p:nvCxnSpPr>
        <p:spPr>
          <a:xfrm flipH="1">
            <a:off x="5906373" y="3801077"/>
            <a:ext cx="628" cy="72289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352" name="Google Shape;1352;p1"/>
          <p:cNvCxnSpPr/>
          <p:nvPr/>
        </p:nvCxnSpPr>
        <p:spPr>
          <a:xfrm>
            <a:off x="5894416" y="4517010"/>
            <a:ext cx="168205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353" name="Google Shape;1353;p1"/>
          <p:cNvCxnSpPr/>
          <p:nvPr/>
        </p:nvCxnSpPr>
        <p:spPr>
          <a:xfrm>
            <a:off x="5917853" y="4157790"/>
            <a:ext cx="168205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354" name="Google Shape;1354;p1"/>
          <p:cNvCxnSpPr/>
          <p:nvPr/>
        </p:nvCxnSpPr>
        <p:spPr>
          <a:xfrm>
            <a:off x="5917853" y="3807765"/>
            <a:ext cx="168205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355" name="Google Shape;1355;p1"/>
          <p:cNvCxnSpPr/>
          <p:nvPr/>
        </p:nvCxnSpPr>
        <p:spPr>
          <a:xfrm>
            <a:off x="5292802" y="3810823"/>
            <a:ext cx="671016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356" name="Google Shape;1356;p1"/>
          <p:cNvSpPr txBox="1"/>
          <p:nvPr/>
        </p:nvSpPr>
        <p:spPr>
          <a:xfrm>
            <a:off x="6060458" y="3625196"/>
            <a:ext cx="1951111" cy="7534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Mastigamoebida</a:t>
            </a:r>
            <a:endParaRPr/>
          </a:p>
        </p:txBody>
      </p:sp>
      <p:sp>
        <p:nvSpPr>
          <p:cNvPr id="1357" name="Google Shape;1357;p1"/>
          <p:cNvSpPr txBox="1"/>
          <p:nvPr/>
        </p:nvSpPr>
        <p:spPr>
          <a:xfrm>
            <a:off x="6069983" y="3939521"/>
            <a:ext cx="1951111" cy="422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Pelobiontida</a:t>
            </a:r>
            <a:endParaRPr/>
          </a:p>
        </p:txBody>
      </p:sp>
      <p:sp>
        <p:nvSpPr>
          <p:cNvPr id="1358" name="Google Shape;1358;p1"/>
          <p:cNvSpPr txBox="1"/>
          <p:nvPr/>
        </p:nvSpPr>
        <p:spPr>
          <a:xfrm>
            <a:off x="6079508" y="4310996"/>
            <a:ext cx="1951111" cy="422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Rhizomastix</a:t>
            </a:r>
            <a:endParaRPr/>
          </a:p>
        </p:txBody>
      </p:sp>
      <p:sp>
        <p:nvSpPr>
          <p:cNvPr id="1359" name="Google Shape;1359;p1"/>
          <p:cNvSpPr/>
          <p:nvPr/>
        </p:nvSpPr>
        <p:spPr>
          <a:xfrm>
            <a:off x="7457221" y="4054438"/>
            <a:ext cx="360000" cy="184666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0" name="Google Shape;1360;p1"/>
          <p:cNvSpPr/>
          <p:nvPr/>
        </p:nvSpPr>
        <p:spPr>
          <a:xfrm>
            <a:off x="7809646" y="3721063"/>
            <a:ext cx="360000" cy="184666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1" name="Google Shape;1361;p1"/>
          <p:cNvSpPr/>
          <p:nvPr/>
        </p:nvSpPr>
        <p:spPr>
          <a:xfrm>
            <a:off x="7409596" y="4416388"/>
            <a:ext cx="360000" cy="184666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2" name="Google Shape;1362;p1"/>
          <p:cNvSpPr txBox="1"/>
          <p:nvPr/>
        </p:nvSpPr>
        <p:spPr>
          <a:xfrm>
            <a:off x="4767990" y="3970472"/>
            <a:ext cx="40908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000" b="1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M</a:t>
            </a:r>
            <a:endParaRPr/>
          </a:p>
        </p:txBody>
      </p:sp>
      <p:sp>
        <p:nvSpPr>
          <p:cNvPr id="1363" name="Google Shape;1363;p1"/>
          <p:cNvSpPr/>
          <p:nvPr/>
        </p:nvSpPr>
        <p:spPr>
          <a:xfrm>
            <a:off x="5347660" y="4440555"/>
            <a:ext cx="360000" cy="184666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364" name="Google Shape;1364;p1"/>
          <p:cNvCxnSpPr/>
          <p:nvPr/>
        </p:nvCxnSpPr>
        <p:spPr>
          <a:xfrm flipH="1">
            <a:off x="8362600" y="798082"/>
            <a:ext cx="1114" cy="4058674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365" name="Google Shape;1365;p1"/>
          <p:cNvCxnSpPr/>
          <p:nvPr/>
        </p:nvCxnSpPr>
        <p:spPr>
          <a:xfrm>
            <a:off x="8364397" y="1861294"/>
            <a:ext cx="168205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366" name="Google Shape;1366;p1"/>
          <p:cNvCxnSpPr/>
          <p:nvPr/>
        </p:nvCxnSpPr>
        <p:spPr>
          <a:xfrm>
            <a:off x="8376751" y="2175619"/>
            <a:ext cx="168205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367" name="Google Shape;1367;p1"/>
          <p:cNvCxnSpPr/>
          <p:nvPr/>
        </p:nvCxnSpPr>
        <p:spPr>
          <a:xfrm>
            <a:off x="8375366" y="2479255"/>
            <a:ext cx="168205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368" name="Google Shape;1368;p1"/>
          <p:cNvCxnSpPr/>
          <p:nvPr/>
        </p:nvCxnSpPr>
        <p:spPr>
          <a:xfrm>
            <a:off x="8374774" y="2811563"/>
            <a:ext cx="168205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369" name="Google Shape;1369;p1"/>
          <p:cNvCxnSpPr/>
          <p:nvPr/>
        </p:nvCxnSpPr>
        <p:spPr>
          <a:xfrm>
            <a:off x="8364397" y="3154804"/>
            <a:ext cx="168205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370" name="Google Shape;1370;p1"/>
          <p:cNvCxnSpPr/>
          <p:nvPr/>
        </p:nvCxnSpPr>
        <p:spPr>
          <a:xfrm>
            <a:off x="8363714" y="1518111"/>
            <a:ext cx="168205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371" name="Google Shape;1371;p1"/>
          <p:cNvCxnSpPr/>
          <p:nvPr/>
        </p:nvCxnSpPr>
        <p:spPr>
          <a:xfrm>
            <a:off x="8375366" y="1149042"/>
            <a:ext cx="168205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372" name="Google Shape;1372;p1"/>
          <p:cNvCxnSpPr/>
          <p:nvPr/>
        </p:nvCxnSpPr>
        <p:spPr>
          <a:xfrm>
            <a:off x="8364046" y="813899"/>
            <a:ext cx="168205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373" name="Google Shape;1373;p1"/>
          <p:cNvCxnSpPr/>
          <p:nvPr/>
        </p:nvCxnSpPr>
        <p:spPr>
          <a:xfrm>
            <a:off x="8363714" y="3524606"/>
            <a:ext cx="168205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374" name="Google Shape;1374;p1"/>
          <p:cNvCxnSpPr/>
          <p:nvPr/>
        </p:nvCxnSpPr>
        <p:spPr>
          <a:xfrm>
            <a:off x="8374774" y="3847528"/>
            <a:ext cx="168205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375" name="Google Shape;1375;p1"/>
          <p:cNvCxnSpPr/>
          <p:nvPr/>
        </p:nvCxnSpPr>
        <p:spPr>
          <a:xfrm>
            <a:off x="8374774" y="4145188"/>
            <a:ext cx="168205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376" name="Google Shape;1376;p1"/>
          <p:cNvCxnSpPr/>
          <p:nvPr/>
        </p:nvCxnSpPr>
        <p:spPr>
          <a:xfrm>
            <a:off x="8357863" y="4469073"/>
            <a:ext cx="168205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377" name="Google Shape;1377;p1"/>
          <p:cNvCxnSpPr/>
          <p:nvPr/>
        </p:nvCxnSpPr>
        <p:spPr>
          <a:xfrm>
            <a:off x="8364397" y="4847231"/>
            <a:ext cx="168205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378" name="Google Shape;1378;p1"/>
          <p:cNvSpPr/>
          <p:nvPr/>
        </p:nvSpPr>
        <p:spPr>
          <a:xfrm>
            <a:off x="4985710" y="5164455"/>
            <a:ext cx="360000" cy="184666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9" name="Google Shape;1379;p1"/>
          <p:cNvSpPr/>
          <p:nvPr/>
        </p:nvSpPr>
        <p:spPr>
          <a:xfrm>
            <a:off x="5545995" y="5526152"/>
            <a:ext cx="360000" cy="184666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380" name="Google Shape;1380;p1"/>
          <p:cNvCxnSpPr/>
          <p:nvPr/>
        </p:nvCxnSpPr>
        <p:spPr>
          <a:xfrm flipH="1">
            <a:off x="5999809" y="5633052"/>
            <a:ext cx="628" cy="72289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381" name="Google Shape;1381;p1"/>
          <p:cNvCxnSpPr/>
          <p:nvPr/>
        </p:nvCxnSpPr>
        <p:spPr>
          <a:xfrm>
            <a:off x="5990908" y="6368035"/>
            <a:ext cx="184199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382" name="Google Shape;1382;p1"/>
          <p:cNvCxnSpPr/>
          <p:nvPr/>
        </p:nvCxnSpPr>
        <p:spPr>
          <a:xfrm>
            <a:off x="6011289" y="6002465"/>
            <a:ext cx="168205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383" name="Google Shape;1383;p1"/>
          <p:cNvCxnSpPr/>
          <p:nvPr/>
        </p:nvCxnSpPr>
        <p:spPr>
          <a:xfrm>
            <a:off x="6011289" y="5639740"/>
            <a:ext cx="168205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384" name="Google Shape;1384;p1"/>
          <p:cNvCxnSpPr/>
          <p:nvPr/>
        </p:nvCxnSpPr>
        <p:spPr>
          <a:xfrm>
            <a:off x="4792243" y="5995223"/>
            <a:ext cx="1206500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385" name="Google Shape;1385;p1"/>
          <p:cNvSpPr txBox="1"/>
          <p:nvPr/>
        </p:nvSpPr>
        <p:spPr>
          <a:xfrm>
            <a:off x="8554648" y="5061203"/>
            <a:ext cx="1262136" cy="422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Difflugina</a:t>
            </a:r>
            <a:endParaRPr/>
          </a:p>
        </p:txBody>
      </p:sp>
      <p:sp>
        <p:nvSpPr>
          <p:cNvPr id="1386" name="Google Shape;1386;p1"/>
          <p:cNvSpPr txBox="1"/>
          <p:nvPr/>
        </p:nvSpPr>
        <p:spPr>
          <a:xfrm>
            <a:off x="6217847" y="5813678"/>
            <a:ext cx="1465335" cy="7534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Euamoebida</a:t>
            </a:r>
            <a:endParaRPr/>
          </a:p>
        </p:txBody>
      </p:sp>
      <p:sp>
        <p:nvSpPr>
          <p:cNvPr id="1387" name="Google Shape;1387;p1"/>
          <p:cNvSpPr txBox="1"/>
          <p:nvPr/>
        </p:nvSpPr>
        <p:spPr>
          <a:xfrm>
            <a:off x="6214672" y="6185153"/>
            <a:ext cx="1465335" cy="7534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Leptomyxida</a:t>
            </a:r>
            <a:endParaRPr/>
          </a:p>
        </p:txBody>
      </p:sp>
      <p:sp>
        <p:nvSpPr>
          <p:cNvPr id="1388" name="Google Shape;1388;p1"/>
          <p:cNvSpPr txBox="1"/>
          <p:nvPr/>
        </p:nvSpPr>
        <p:spPr>
          <a:xfrm>
            <a:off x="7476265" y="6169712"/>
            <a:ext cx="40908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000" b="1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M</a:t>
            </a:r>
            <a:endParaRPr/>
          </a:p>
        </p:txBody>
      </p:sp>
      <p:sp>
        <p:nvSpPr>
          <p:cNvPr id="1389" name="Google Shape;1389;p1"/>
          <p:cNvSpPr txBox="1"/>
          <p:nvPr/>
        </p:nvSpPr>
        <p:spPr>
          <a:xfrm>
            <a:off x="8564061" y="613028"/>
            <a:ext cx="1734770" cy="422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Angulamoeba</a:t>
            </a:r>
            <a:endParaRPr/>
          </a:p>
        </p:txBody>
      </p:sp>
      <p:sp>
        <p:nvSpPr>
          <p:cNvPr id="1390" name="Google Shape;1390;p1"/>
          <p:cNvSpPr txBox="1"/>
          <p:nvPr/>
        </p:nvSpPr>
        <p:spPr>
          <a:xfrm>
            <a:off x="8554536" y="946403"/>
            <a:ext cx="1730730" cy="422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Arboramoeba</a:t>
            </a:r>
            <a:endParaRPr/>
          </a:p>
        </p:txBody>
      </p:sp>
      <p:sp>
        <p:nvSpPr>
          <p:cNvPr id="1391" name="Google Shape;1391;p1"/>
          <p:cNvSpPr txBox="1"/>
          <p:nvPr/>
        </p:nvSpPr>
        <p:spPr>
          <a:xfrm>
            <a:off x="8564061" y="1327403"/>
            <a:ext cx="1522853" cy="422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Cavosteliida</a:t>
            </a:r>
            <a:endParaRPr/>
          </a:p>
        </p:txBody>
      </p:sp>
      <p:sp>
        <p:nvSpPr>
          <p:cNvPr id="1392" name="Google Shape;1392;p1"/>
          <p:cNvSpPr txBox="1"/>
          <p:nvPr/>
        </p:nvSpPr>
        <p:spPr>
          <a:xfrm>
            <a:off x="8564061" y="1689353"/>
            <a:ext cx="1648656" cy="422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Darbyshirella</a:t>
            </a:r>
            <a:endParaRPr/>
          </a:p>
        </p:txBody>
      </p:sp>
      <p:sp>
        <p:nvSpPr>
          <p:cNvPr id="1393" name="Google Shape;1393;p1"/>
          <p:cNvSpPr txBox="1"/>
          <p:nvPr/>
        </p:nvSpPr>
        <p:spPr>
          <a:xfrm>
            <a:off x="8573586" y="2013203"/>
            <a:ext cx="142032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Dictyamoeba</a:t>
            </a:r>
            <a:endParaRPr/>
          </a:p>
        </p:txBody>
      </p:sp>
      <p:sp>
        <p:nvSpPr>
          <p:cNvPr id="1394" name="Google Shape;1394;p1"/>
          <p:cNvSpPr txBox="1"/>
          <p:nvPr/>
        </p:nvSpPr>
        <p:spPr>
          <a:xfrm>
            <a:off x="8583111" y="2318003"/>
            <a:ext cx="1346844" cy="422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Filamoeba</a:t>
            </a:r>
            <a:endParaRPr/>
          </a:p>
        </p:txBody>
      </p:sp>
      <p:sp>
        <p:nvSpPr>
          <p:cNvPr id="1395" name="Google Shape;1395;p1"/>
          <p:cNvSpPr txBox="1"/>
          <p:nvPr/>
        </p:nvSpPr>
        <p:spPr>
          <a:xfrm>
            <a:off x="8602161" y="2632328"/>
            <a:ext cx="1463862" cy="422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Flamellidae</a:t>
            </a:r>
            <a:endParaRPr/>
          </a:p>
        </p:txBody>
      </p:sp>
      <p:sp>
        <p:nvSpPr>
          <p:cNvPr id="1396" name="Google Shape;1396;p1"/>
          <p:cNvSpPr txBox="1"/>
          <p:nvPr/>
        </p:nvSpPr>
        <p:spPr>
          <a:xfrm>
            <a:off x="8602161" y="2965703"/>
            <a:ext cx="1763944" cy="422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Fractovitellida</a:t>
            </a:r>
            <a:endParaRPr/>
          </a:p>
        </p:txBody>
      </p:sp>
      <p:sp>
        <p:nvSpPr>
          <p:cNvPr id="1397" name="Google Shape;1397;p1"/>
          <p:cNvSpPr txBox="1"/>
          <p:nvPr/>
        </p:nvSpPr>
        <p:spPr>
          <a:xfrm>
            <a:off x="8611686" y="3337178"/>
            <a:ext cx="1529586" cy="422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Heliamoeba</a:t>
            </a:r>
            <a:endParaRPr/>
          </a:p>
        </p:txBody>
      </p:sp>
      <p:sp>
        <p:nvSpPr>
          <p:cNvPr id="1398" name="Google Shape;1398;p1"/>
          <p:cNvSpPr txBox="1"/>
          <p:nvPr/>
        </p:nvSpPr>
        <p:spPr>
          <a:xfrm>
            <a:off x="8621211" y="3661028"/>
            <a:ext cx="1789401" cy="422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Holomastigida</a:t>
            </a:r>
            <a:endParaRPr/>
          </a:p>
        </p:txBody>
      </p:sp>
      <p:sp>
        <p:nvSpPr>
          <p:cNvPr id="1399" name="Google Shape;1399;p1"/>
          <p:cNvSpPr txBox="1"/>
          <p:nvPr/>
        </p:nvSpPr>
        <p:spPr>
          <a:xfrm>
            <a:off x="8630736" y="3965828"/>
            <a:ext cx="1677062" cy="422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Ischnamoeba</a:t>
            </a:r>
            <a:endParaRPr/>
          </a:p>
        </p:txBody>
      </p:sp>
      <p:sp>
        <p:nvSpPr>
          <p:cNvPr id="1400" name="Google Shape;1400;p1"/>
          <p:cNvSpPr txBox="1"/>
          <p:nvPr/>
        </p:nvSpPr>
        <p:spPr>
          <a:xfrm>
            <a:off x="8611686" y="4289678"/>
            <a:ext cx="1796069" cy="422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Phalansterium</a:t>
            </a:r>
            <a:endParaRPr/>
          </a:p>
        </p:txBody>
      </p:sp>
      <p:sp>
        <p:nvSpPr>
          <p:cNvPr id="1401" name="Google Shape;1401;p1"/>
          <p:cNvSpPr txBox="1"/>
          <p:nvPr/>
        </p:nvSpPr>
        <p:spPr>
          <a:xfrm>
            <a:off x="8611686" y="4642103"/>
            <a:ext cx="1596591" cy="422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Protosteliida</a:t>
            </a:r>
            <a:endParaRPr/>
          </a:p>
        </p:txBody>
      </p:sp>
      <p:sp>
        <p:nvSpPr>
          <p:cNvPr id="1402" name="Google Shape;1402;p1"/>
          <p:cNvSpPr/>
          <p:nvPr/>
        </p:nvSpPr>
        <p:spPr>
          <a:xfrm>
            <a:off x="10053010" y="715245"/>
            <a:ext cx="360000" cy="184666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3" name="Google Shape;1403;p1"/>
          <p:cNvSpPr/>
          <p:nvPr/>
        </p:nvSpPr>
        <p:spPr>
          <a:xfrm>
            <a:off x="10091110" y="1058145"/>
            <a:ext cx="360000" cy="184666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4" name="Google Shape;1404;p1"/>
          <p:cNvSpPr/>
          <p:nvPr/>
        </p:nvSpPr>
        <p:spPr>
          <a:xfrm>
            <a:off x="9967285" y="1429620"/>
            <a:ext cx="360000" cy="184666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5" name="Google Shape;1405;p1"/>
          <p:cNvSpPr/>
          <p:nvPr/>
        </p:nvSpPr>
        <p:spPr>
          <a:xfrm>
            <a:off x="10062535" y="1801095"/>
            <a:ext cx="360000" cy="184666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6" name="Google Shape;1406;p1"/>
          <p:cNvSpPr/>
          <p:nvPr/>
        </p:nvSpPr>
        <p:spPr>
          <a:xfrm>
            <a:off x="10081585" y="2124945"/>
            <a:ext cx="360000" cy="184666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7" name="Google Shape;1407;p1"/>
          <p:cNvSpPr/>
          <p:nvPr/>
        </p:nvSpPr>
        <p:spPr>
          <a:xfrm>
            <a:off x="9852985" y="2429745"/>
            <a:ext cx="360000" cy="184666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8" name="Google Shape;1408;p1"/>
          <p:cNvSpPr/>
          <p:nvPr/>
        </p:nvSpPr>
        <p:spPr>
          <a:xfrm>
            <a:off x="9910135" y="2725020"/>
            <a:ext cx="360000" cy="184666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9" name="Google Shape;1409;p1"/>
          <p:cNvSpPr/>
          <p:nvPr/>
        </p:nvSpPr>
        <p:spPr>
          <a:xfrm>
            <a:off x="10100635" y="3077445"/>
            <a:ext cx="360000" cy="184666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0" name="Google Shape;1410;p1"/>
          <p:cNvSpPr/>
          <p:nvPr/>
        </p:nvSpPr>
        <p:spPr>
          <a:xfrm>
            <a:off x="9957760" y="3448920"/>
            <a:ext cx="360000" cy="184666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1" name="Google Shape;1411;p1"/>
          <p:cNvSpPr/>
          <p:nvPr/>
        </p:nvSpPr>
        <p:spPr>
          <a:xfrm>
            <a:off x="10148260" y="3763245"/>
            <a:ext cx="360000" cy="184666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2" name="Google Shape;1412;p1"/>
          <p:cNvSpPr/>
          <p:nvPr/>
        </p:nvSpPr>
        <p:spPr>
          <a:xfrm>
            <a:off x="10148260" y="4401420"/>
            <a:ext cx="360000" cy="184666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3" name="Google Shape;1413;p1"/>
          <p:cNvSpPr/>
          <p:nvPr/>
        </p:nvSpPr>
        <p:spPr>
          <a:xfrm>
            <a:off x="10005385" y="4753845"/>
            <a:ext cx="360000" cy="184666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414" name="Google Shape;1414;p1"/>
          <p:cNvCxnSpPr/>
          <p:nvPr/>
        </p:nvCxnSpPr>
        <p:spPr>
          <a:xfrm>
            <a:off x="8358887" y="5246845"/>
            <a:ext cx="0" cy="1080451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15" name="Google Shape;1415;p1"/>
          <p:cNvCxnSpPr/>
          <p:nvPr/>
        </p:nvCxnSpPr>
        <p:spPr>
          <a:xfrm>
            <a:off x="8358887" y="6327295"/>
            <a:ext cx="168205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16" name="Google Shape;1416;p1"/>
          <p:cNvCxnSpPr/>
          <p:nvPr/>
        </p:nvCxnSpPr>
        <p:spPr>
          <a:xfrm>
            <a:off x="8365352" y="5981827"/>
            <a:ext cx="168205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17" name="Google Shape;1417;p1"/>
          <p:cNvCxnSpPr/>
          <p:nvPr/>
        </p:nvCxnSpPr>
        <p:spPr>
          <a:xfrm>
            <a:off x="8369739" y="5616257"/>
            <a:ext cx="168205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18" name="Google Shape;1418;p1"/>
          <p:cNvCxnSpPr/>
          <p:nvPr/>
        </p:nvCxnSpPr>
        <p:spPr>
          <a:xfrm>
            <a:off x="8369739" y="5253532"/>
            <a:ext cx="168205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19" name="Google Shape;1419;p1"/>
          <p:cNvCxnSpPr/>
          <p:nvPr/>
        </p:nvCxnSpPr>
        <p:spPr>
          <a:xfrm>
            <a:off x="7408443" y="5610013"/>
            <a:ext cx="930275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420" name="Google Shape;1420;p1"/>
          <p:cNvSpPr txBox="1"/>
          <p:nvPr/>
        </p:nvSpPr>
        <p:spPr>
          <a:xfrm>
            <a:off x="6211498" y="5451728"/>
            <a:ext cx="1262136" cy="7534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Arcellinida</a:t>
            </a:r>
            <a:endParaRPr/>
          </a:p>
        </p:txBody>
      </p:sp>
      <p:sp>
        <p:nvSpPr>
          <p:cNvPr id="1421" name="Google Shape;1421;p1"/>
          <p:cNvSpPr txBox="1"/>
          <p:nvPr/>
        </p:nvSpPr>
        <p:spPr>
          <a:xfrm>
            <a:off x="8564172" y="5432678"/>
            <a:ext cx="1547885" cy="7534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Heleoperidae</a:t>
            </a:r>
            <a:endParaRPr/>
          </a:p>
        </p:txBody>
      </p:sp>
      <p:sp>
        <p:nvSpPr>
          <p:cNvPr id="1422" name="Google Shape;1422;p1"/>
          <p:cNvSpPr txBox="1"/>
          <p:nvPr/>
        </p:nvSpPr>
        <p:spPr>
          <a:xfrm>
            <a:off x="8557822" y="5778753"/>
            <a:ext cx="1547885" cy="7534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Phryganellina</a:t>
            </a:r>
            <a:endParaRPr/>
          </a:p>
        </p:txBody>
      </p:sp>
      <p:sp>
        <p:nvSpPr>
          <p:cNvPr id="1423" name="Google Shape;1423;p1"/>
          <p:cNvSpPr txBox="1"/>
          <p:nvPr/>
        </p:nvSpPr>
        <p:spPr>
          <a:xfrm>
            <a:off x="8557822" y="6093078"/>
            <a:ext cx="1690761" cy="7534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Sphaerothecina</a:t>
            </a:r>
            <a:endParaRPr/>
          </a:p>
        </p:txBody>
      </p:sp>
      <p:cxnSp>
        <p:nvCxnSpPr>
          <p:cNvPr id="1424" name="Google Shape;1424;p1"/>
          <p:cNvCxnSpPr/>
          <p:nvPr/>
        </p:nvCxnSpPr>
        <p:spPr>
          <a:xfrm>
            <a:off x="7533958" y="6026191"/>
            <a:ext cx="596900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25" name="Google Shape;1425;p1"/>
          <p:cNvCxnSpPr/>
          <p:nvPr/>
        </p:nvCxnSpPr>
        <p:spPr>
          <a:xfrm>
            <a:off x="8122818" y="6010064"/>
            <a:ext cx="0" cy="938749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26" name="Google Shape;1426;p1"/>
          <p:cNvCxnSpPr/>
          <p:nvPr/>
        </p:nvCxnSpPr>
        <p:spPr>
          <a:xfrm flipH="1">
            <a:off x="8344320" y="6932534"/>
            <a:ext cx="628" cy="72289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27" name="Google Shape;1427;p1"/>
          <p:cNvCxnSpPr/>
          <p:nvPr/>
        </p:nvCxnSpPr>
        <p:spPr>
          <a:xfrm>
            <a:off x="8335419" y="7667517"/>
            <a:ext cx="184199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28" name="Google Shape;1428;p1"/>
          <p:cNvCxnSpPr/>
          <p:nvPr/>
        </p:nvCxnSpPr>
        <p:spPr>
          <a:xfrm>
            <a:off x="8355800" y="7301947"/>
            <a:ext cx="168205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29" name="Google Shape;1429;p1"/>
          <p:cNvCxnSpPr/>
          <p:nvPr/>
        </p:nvCxnSpPr>
        <p:spPr>
          <a:xfrm>
            <a:off x="8355800" y="6939222"/>
            <a:ext cx="168205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30" name="Google Shape;1430;p1"/>
          <p:cNvCxnSpPr/>
          <p:nvPr/>
        </p:nvCxnSpPr>
        <p:spPr>
          <a:xfrm>
            <a:off x="8121333" y="6946941"/>
            <a:ext cx="254000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431" name="Google Shape;1431;p1"/>
          <p:cNvSpPr txBox="1"/>
          <p:nvPr/>
        </p:nvSpPr>
        <p:spPr>
          <a:xfrm>
            <a:off x="8556008" y="6770260"/>
            <a:ext cx="1690761" cy="422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Amoebidae</a:t>
            </a:r>
            <a:endParaRPr/>
          </a:p>
        </p:txBody>
      </p:sp>
      <p:sp>
        <p:nvSpPr>
          <p:cNvPr id="1432" name="Google Shape;1432;p1"/>
          <p:cNvSpPr txBox="1"/>
          <p:nvPr/>
        </p:nvSpPr>
        <p:spPr>
          <a:xfrm>
            <a:off x="8546483" y="7113160"/>
            <a:ext cx="1690761" cy="7534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Hartmanellidae</a:t>
            </a:r>
            <a:endParaRPr/>
          </a:p>
        </p:txBody>
      </p:sp>
      <p:sp>
        <p:nvSpPr>
          <p:cNvPr id="1433" name="Google Shape;1433;p1"/>
          <p:cNvSpPr txBox="1"/>
          <p:nvPr/>
        </p:nvSpPr>
        <p:spPr>
          <a:xfrm>
            <a:off x="8556008" y="7465585"/>
            <a:ext cx="1690761" cy="422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Tubulinida</a:t>
            </a:r>
            <a:endParaRPr/>
          </a:p>
        </p:txBody>
      </p:sp>
      <p:sp>
        <p:nvSpPr>
          <p:cNvPr id="1434" name="Google Shape;1434;p1"/>
          <p:cNvSpPr txBox="1"/>
          <p:nvPr/>
        </p:nvSpPr>
        <p:spPr>
          <a:xfrm>
            <a:off x="9933715" y="5798237"/>
            <a:ext cx="40908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000" b="1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M</a:t>
            </a:r>
            <a:endParaRPr/>
          </a:p>
        </p:txBody>
      </p:sp>
      <p:sp>
        <p:nvSpPr>
          <p:cNvPr id="1435" name="Google Shape;1435;p1"/>
          <p:cNvSpPr/>
          <p:nvPr/>
        </p:nvSpPr>
        <p:spPr>
          <a:xfrm>
            <a:off x="9995860" y="5534895"/>
            <a:ext cx="360000" cy="184666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436" name="Google Shape;1436;p1"/>
          <p:cNvCxnSpPr/>
          <p:nvPr/>
        </p:nvCxnSpPr>
        <p:spPr>
          <a:xfrm>
            <a:off x="10701797" y="3525951"/>
            <a:ext cx="10880" cy="1741099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37" name="Google Shape;1437;p1"/>
          <p:cNvCxnSpPr/>
          <p:nvPr/>
        </p:nvCxnSpPr>
        <p:spPr>
          <a:xfrm>
            <a:off x="10702478" y="3896523"/>
            <a:ext cx="168205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38" name="Google Shape;1438;p1"/>
          <p:cNvCxnSpPr/>
          <p:nvPr/>
        </p:nvCxnSpPr>
        <p:spPr>
          <a:xfrm>
            <a:off x="10707813" y="4233654"/>
            <a:ext cx="168205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39" name="Google Shape;1439;p1"/>
          <p:cNvCxnSpPr/>
          <p:nvPr/>
        </p:nvCxnSpPr>
        <p:spPr>
          <a:xfrm>
            <a:off x="10713447" y="4572684"/>
            <a:ext cx="168205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40" name="Google Shape;1440;p1"/>
          <p:cNvCxnSpPr/>
          <p:nvPr/>
        </p:nvCxnSpPr>
        <p:spPr>
          <a:xfrm>
            <a:off x="10702479" y="4927335"/>
            <a:ext cx="168205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41" name="Google Shape;1441;p1"/>
          <p:cNvCxnSpPr/>
          <p:nvPr/>
        </p:nvCxnSpPr>
        <p:spPr>
          <a:xfrm>
            <a:off x="10702479" y="5271259"/>
            <a:ext cx="168205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42" name="Google Shape;1442;p1"/>
          <p:cNvCxnSpPr/>
          <p:nvPr/>
        </p:nvCxnSpPr>
        <p:spPr>
          <a:xfrm>
            <a:off x="10695469" y="3525950"/>
            <a:ext cx="168205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43" name="Google Shape;1443;p1"/>
          <p:cNvCxnSpPr/>
          <p:nvPr/>
        </p:nvCxnSpPr>
        <p:spPr>
          <a:xfrm>
            <a:off x="9643643" y="5264973"/>
            <a:ext cx="1216025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444" name="Google Shape;1444;p1"/>
          <p:cNvSpPr txBox="1"/>
          <p:nvPr/>
        </p:nvSpPr>
        <p:spPr>
          <a:xfrm>
            <a:off x="10894623" y="3325513"/>
            <a:ext cx="1747910" cy="7534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Centropyxidae</a:t>
            </a:r>
            <a:endParaRPr/>
          </a:p>
        </p:txBody>
      </p:sp>
      <p:sp>
        <p:nvSpPr>
          <p:cNvPr id="1445" name="Google Shape;1445;p1"/>
          <p:cNvSpPr txBox="1"/>
          <p:nvPr/>
        </p:nvSpPr>
        <p:spPr>
          <a:xfrm>
            <a:off x="10894622" y="3716038"/>
            <a:ext cx="1919677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Cylindriflugiidae</a:t>
            </a:r>
            <a:endParaRPr/>
          </a:p>
        </p:txBody>
      </p:sp>
      <p:sp>
        <p:nvSpPr>
          <p:cNvPr id="1446" name="Google Shape;1446;p1"/>
          <p:cNvSpPr txBox="1"/>
          <p:nvPr/>
        </p:nvSpPr>
        <p:spPr>
          <a:xfrm>
            <a:off x="10913673" y="4049413"/>
            <a:ext cx="1747910" cy="422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Difflugiidae</a:t>
            </a:r>
            <a:endParaRPr/>
          </a:p>
        </p:txBody>
      </p:sp>
      <p:sp>
        <p:nvSpPr>
          <p:cNvPr id="1447" name="Google Shape;1447;p1"/>
          <p:cNvSpPr txBox="1"/>
          <p:nvPr/>
        </p:nvSpPr>
        <p:spPr>
          <a:xfrm>
            <a:off x="10923198" y="4420888"/>
            <a:ext cx="1747910" cy="7534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Hyalospheniidae</a:t>
            </a:r>
            <a:endParaRPr/>
          </a:p>
        </p:txBody>
      </p:sp>
      <p:sp>
        <p:nvSpPr>
          <p:cNvPr id="1448" name="Google Shape;1448;p1"/>
          <p:cNvSpPr txBox="1"/>
          <p:nvPr/>
        </p:nvSpPr>
        <p:spPr>
          <a:xfrm>
            <a:off x="10932723" y="4735213"/>
            <a:ext cx="1747910" cy="7534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Lesquereusiidae</a:t>
            </a:r>
            <a:endParaRPr/>
          </a:p>
        </p:txBody>
      </p:sp>
      <p:sp>
        <p:nvSpPr>
          <p:cNvPr id="1449" name="Google Shape;1449;p1"/>
          <p:cNvSpPr txBox="1"/>
          <p:nvPr/>
        </p:nvSpPr>
        <p:spPr>
          <a:xfrm>
            <a:off x="10932723" y="5078113"/>
            <a:ext cx="1747910" cy="422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Plagiopyxidae</a:t>
            </a:r>
            <a:endParaRPr/>
          </a:p>
        </p:txBody>
      </p:sp>
      <p:cxnSp>
        <p:nvCxnSpPr>
          <p:cNvPr id="1450" name="Google Shape;1450;p1"/>
          <p:cNvCxnSpPr/>
          <p:nvPr/>
        </p:nvCxnSpPr>
        <p:spPr>
          <a:xfrm>
            <a:off x="10689337" y="5592595"/>
            <a:ext cx="0" cy="1080451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51" name="Google Shape;1451;p1"/>
          <p:cNvCxnSpPr/>
          <p:nvPr/>
        </p:nvCxnSpPr>
        <p:spPr>
          <a:xfrm>
            <a:off x="10689337" y="6673045"/>
            <a:ext cx="168205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52" name="Google Shape;1452;p1"/>
          <p:cNvCxnSpPr/>
          <p:nvPr/>
        </p:nvCxnSpPr>
        <p:spPr>
          <a:xfrm>
            <a:off x="10695802" y="6327577"/>
            <a:ext cx="168205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53" name="Google Shape;1453;p1"/>
          <p:cNvCxnSpPr/>
          <p:nvPr/>
        </p:nvCxnSpPr>
        <p:spPr>
          <a:xfrm>
            <a:off x="10700189" y="5962007"/>
            <a:ext cx="168205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54" name="Google Shape;1454;p1"/>
          <p:cNvCxnSpPr/>
          <p:nvPr/>
        </p:nvCxnSpPr>
        <p:spPr>
          <a:xfrm>
            <a:off x="10700189" y="5599282"/>
            <a:ext cx="168205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55" name="Google Shape;1455;p1"/>
          <p:cNvCxnSpPr/>
          <p:nvPr/>
        </p:nvCxnSpPr>
        <p:spPr>
          <a:xfrm>
            <a:off x="10243718" y="6322248"/>
            <a:ext cx="473075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456" name="Google Shape;1456;p1"/>
          <p:cNvSpPr txBox="1"/>
          <p:nvPr/>
        </p:nvSpPr>
        <p:spPr>
          <a:xfrm>
            <a:off x="10913673" y="5426003"/>
            <a:ext cx="1164027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Arcellidae</a:t>
            </a:r>
            <a:endParaRPr/>
          </a:p>
        </p:txBody>
      </p:sp>
      <p:sp>
        <p:nvSpPr>
          <p:cNvPr id="1457" name="Google Shape;1457;p1"/>
          <p:cNvSpPr txBox="1"/>
          <p:nvPr/>
        </p:nvSpPr>
        <p:spPr>
          <a:xfrm>
            <a:off x="10894623" y="5787953"/>
            <a:ext cx="1747910" cy="422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Netzeliidae</a:t>
            </a:r>
            <a:endParaRPr/>
          </a:p>
        </p:txBody>
      </p:sp>
      <p:sp>
        <p:nvSpPr>
          <p:cNvPr id="1458" name="Google Shape;1458;p1"/>
          <p:cNvSpPr txBox="1"/>
          <p:nvPr/>
        </p:nvSpPr>
        <p:spPr>
          <a:xfrm>
            <a:off x="10904148" y="6140378"/>
            <a:ext cx="1176410" cy="7534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Pyxidicula</a:t>
            </a:r>
            <a:endParaRPr/>
          </a:p>
        </p:txBody>
      </p:sp>
      <p:sp>
        <p:nvSpPr>
          <p:cNvPr id="1459" name="Google Shape;1459;p1"/>
          <p:cNvSpPr txBox="1"/>
          <p:nvPr/>
        </p:nvSpPr>
        <p:spPr>
          <a:xfrm>
            <a:off x="10904148" y="6464228"/>
            <a:ext cx="1747910" cy="7534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Trigonopyxidae</a:t>
            </a:r>
            <a:endParaRPr/>
          </a:p>
        </p:txBody>
      </p:sp>
      <p:cxnSp>
        <p:nvCxnSpPr>
          <p:cNvPr id="1460" name="Google Shape;1460;p1"/>
          <p:cNvCxnSpPr/>
          <p:nvPr/>
        </p:nvCxnSpPr>
        <p:spPr>
          <a:xfrm>
            <a:off x="10676397" y="7993176"/>
            <a:ext cx="10880" cy="1741099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61" name="Google Shape;1461;p1"/>
          <p:cNvCxnSpPr/>
          <p:nvPr/>
        </p:nvCxnSpPr>
        <p:spPr>
          <a:xfrm>
            <a:off x="10677078" y="8363748"/>
            <a:ext cx="168205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62" name="Google Shape;1462;p1"/>
          <p:cNvCxnSpPr/>
          <p:nvPr/>
        </p:nvCxnSpPr>
        <p:spPr>
          <a:xfrm>
            <a:off x="10682413" y="8700879"/>
            <a:ext cx="168205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63" name="Google Shape;1463;p1"/>
          <p:cNvCxnSpPr/>
          <p:nvPr/>
        </p:nvCxnSpPr>
        <p:spPr>
          <a:xfrm>
            <a:off x="10688047" y="9039909"/>
            <a:ext cx="168205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64" name="Google Shape;1464;p1"/>
          <p:cNvCxnSpPr/>
          <p:nvPr/>
        </p:nvCxnSpPr>
        <p:spPr>
          <a:xfrm>
            <a:off x="10677079" y="9394560"/>
            <a:ext cx="168205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65" name="Google Shape;1465;p1"/>
          <p:cNvCxnSpPr/>
          <p:nvPr/>
        </p:nvCxnSpPr>
        <p:spPr>
          <a:xfrm>
            <a:off x="10696129" y="9728959"/>
            <a:ext cx="168205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66" name="Google Shape;1466;p1"/>
          <p:cNvCxnSpPr/>
          <p:nvPr/>
        </p:nvCxnSpPr>
        <p:spPr>
          <a:xfrm>
            <a:off x="10670069" y="7993175"/>
            <a:ext cx="168205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67" name="Google Shape;1467;p1"/>
          <p:cNvCxnSpPr/>
          <p:nvPr/>
        </p:nvCxnSpPr>
        <p:spPr>
          <a:xfrm flipH="1">
            <a:off x="10668420" y="6974844"/>
            <a:ext cx="628" cy="72289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68" name="Google Shape;1468;p1"/>
          <p:cNvCxnSpPr/>
          <p:nvPr/>
        </p:nvCxnSpPr>
        <p:spPr>
          <a:xfrm>
            <a:off x="10659519" y="7709827"/>
            <a:ext cx="184199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69" name="Google Shape;1469;p1"/>
          <p:cNvCxnSpPr/>
          <p:nvPr/>
        </p:nvCxnSpPr>
        <p:spPr>
          <a:xfrm>
            <a:off x="10679900" y="7344257"/>
            <a:ext cx="168205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70" name="Google Shape;1470;p1"/>
          <p:cNvCxnSpPr/>
          <p:nvPr/>
        </p:nvCxnSpPr>
        <p:spPr>
          <a:xfrm>
            <a:off x="10679900" y="6981532"/>
            <a:ext cx="168205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71" name="Google Shape;1471;p1"/>
          <p:cNvCxnSpPr/>
          <p:nvPr/>
        </p:nvCxnSpPr>
        <p:spPr>
          <a:xfrm>
            <a:off x="9923043" y="6973123"/>
            <a:ext cx="930275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72" name="Google Shape;1472;p1"/>
          <p:cNvCxnSpPr/>
          <p:nvPr/>
        </p:nvCxnSpPr>
        <p:spPr>
          <a:xfrm>
            <a:off x="10172383" y="7303576"/>
            <a:ext cx="269875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473" name="Google Shape;1473;p1"/>
          <p:cNvSpPr/>
          <p:nvPr/>
        </p:nvSpPr>
        <p:spPr>
          <a:xfrm>
            <a:off x="9700585" y="7563720"/>
            <a:ext cx="360000" cy="184666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474" name="Google Shape;1474;p1"/>
          <p:cNvCxnSpPr/>
          <p:nvPr/>
        </p:nvCxnSpPr>
        <p:spPr>
          <a:xfrm>
            <a:off x="10438272" y="7297851"/>
            <a:ext cx="0" cy="703175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75" name="Google Shape;1475;p1"/>
          <p:cNvCxnSpPr/>
          <p:nvPr/>
        </p:nvCxnSpPr>
        <p:spPr>
          <a:xfrm>
            <a:off x="10440568" y="7992298"/>
            <a:ext cx="400050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476" name="Google Shape;1476;p1"/>
          <p:cNvSpPr txBox="1"/>
          <p:nvPr/>
        </p:nvSpPr>
        <p:spPr>
          <a:xfrm>
            <a:off x="10905508" y="6787170"/>
            <a:ext cx="1690761" cy="422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Amoeba</a:t>
            </a:r>
            <a:endParaRPr/>
          </a:p>
        </p:txBody>
      </p:sp>
      <p:sp>
        <p:nvSpPr>
          <p:cNvPr id="1477" name="Google Shape;1477;p1"/>
          <p:cNvSpPr txBox="1"/>
          <p:nvPr/>
        </p:nvSpPr>
        <p:spPr>
          <a:xfrm>
            <a:off x="10895983" y="7139595"/>
            <a:ext cx="1690761" cy="422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Chaos</a:t>
            </a:r>
            <a:endParaRPr/>
          </a:p>
        </p:txBody>
      </p:sp>
      <p:sp>
        <p:nvSpPr>
          <p:cNvPr id="1478" name="Google Shape;1478;p1"/>
          <p:cNvSpPr txBox="1"/>
          <p:nvPr/>
        </p:nvSpPr>
        <p:spPr>
          <a:xfrm>
            <a:off x="10924558" y="7511070"/>
            <a:ext cx="1690761" cy="7534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Deuteramoeba</a:t>
            </a:r>
            <a:endParaRPr/>
          </a:p>
        </p:txBody>
      </p:sp>
      <p:sp>
        <p:nvSpPr>
          <p:cNvPr id="1479" name="Google Shape;1479;p1"/>
          <p:cNvSpPr txBox="1"/>
          <p:nvPr/>
        </p:nvSpPr>
        <p:spPr>
          <a:xfrm>
            <a:off x="10915033" y="7815870"/>
            <a:ext cx="1690761" cy="422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Glaeseria</a:t>
            </a:r>
            <a:endParaRPr/>
          </a:p>
        </p:txBody>
      </p:sp>
      <p:sp>
        <p:nvSpPr>
          <p:cNvPr id="1480" name="Google Shape;1480;p1"/>
          <p:cNvSpPr txBox="1"/>
          <p:nvPr/>
        </p:nvSpPr>
        <p:spPr>
          <a:xfrm>
            <a:off x="10915033" y="8158770"/>
            <a:ext cx="1690761" cy="7534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Hartmannella</a:t>
            </a:r>
            <a:endParaRPr/>
          </a:p>
        </p:txBody>
      </p:sp>
      <p:sp>
        <p:nvSpPr>
          <p:cNvPr id="1481" name="Google Shape;1481;p1"/>
          <p:cNvSpPr txBox="1"/>
          <p:nvPr/>
        </p:nvSpPr>
        <p:spPr>
          <a:xfrm>
            <a:off x="10943608" y="8520720"/>
            <a:ext cx="1690761" cy="422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Nolandella</a:t>
            </a:r>
            <a:endParaRPr/>
          </a:p>
        </p:txBody>
      </p:sp>
      <p:sp>
        <p:nvSpPr>
          <p:cNvPr id="1482" name="Google Shape;1482;p1"/>
          <p:cNvSpPr txBox="1"/>
          <p:nvPr/>
        </p:nvSpPr>
        <p:spPr>
          <a:xfrm>
            <a:off x="10943608" y="8882670"/>
            <a:ext cx="1690761" cy="422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Polychaos</a:t>
            </a:r>
            <a:endParaRPr/>
          </a:p>
        </p:txBody>
      </p:sp>
      <p:sp>
        <p:nvSpPr>
          <p:cNvPr id="1483" name="Google Shape;1483;p1"/>
          <p:cNvSpPr txBox="1"/>
          <p:nvPr/>
        </p:nvSpPr>
        <p:spPr>
          <a:xfrm>
            <a:off x="10962658" y="9225570"/>
            <a:ext cx="1690761" cy="422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Ptolemeba</a:t>
            </a:r>
            <a:endParaRPr/>
          </a:p>
        </p:txBody>
      </p:sp>
      <p:sp>
        <p:nvSpPr>
          <p:cNvPr id="1484" name="Google Shape;1484;p1"/>
          <p:cNvSpPr txBox="1"/>
          <p:nvPr/>
        </p:nvSpPr>
        <p:spPr>
          <a:xfrm>
            <a:off x="10918208" y="9549420"/>
            <a:ext cx="1690761" cy="422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Saccamoeba</a:t>
            </a:r>
            <a:endParaRPr/>
          </a:p>
        </p:txBody>
      </p:sp>
      <p:cxnSp>
        <p:nvCxnSpPr>
          <p:cNvPr id="1485" name="Google Shape;1485;p1"/>
          <p:cNvCxnSpPr/>
          <p:nvPr/>
        </p:nvCxnSpPr>
        <p:spPr>
          <a:xfrm>
            <a:off x="19222302" y="30688341"/>
            <a:ext cx="170541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486" name="Google Shape;1486;p1"/>
          <p:cNvSpPr/>
          <p:nvPr/>
        </p:nvSpPr>
        <p:spPr>
          <a:xfrm>
            <a:off x="12455578" y="3420927"/>
            <a:ext cx="360000" cy="184666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7" name="Google Shape;1487;p1"/>
          <p:cNvSpPr/>
          <p:nvPr/>
        </p:nvSpPr>
        <p:spPr>
          <a:xfrm>
            <a:off x="12578949" y="3791041"/>
            <a:ext cx="360000" cy="184666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9" name="Google Shape;1489;p1"/>
          <p:cNvSpPr txBox="1"/>
          <p:nvPr/>
        </p:nvSpPr>
        <p:spPr>
          <a:xfrm>
            <a:off x="12521340" y="4414972"/>
            <a:ext cx="40908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000" b="1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M</a:t>
            </a:r>
            <a:endParaRPr/>
          </a:p>
        </p:txBody>
      </p:sp>
      <p:sp>
        <p:nvSpPr>
          <p:cNvPr id="1490" name="Google Shape;1490;p1"/>
          <p:cNvSpPr txBox="1"/>
          <p:nvPr/>
        </p:nvSpPr>
        <p:spPr>
          <a:xfrm>
            <a:off x="12530864" y="4738822"/>
            <a:ext cx="445043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000" b="1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M</a:t>
            </a:r>
            <a:endParaRPr/>
          </a:p>
        </p:txBody>
      </p:sp>
      <p:sp>
        <p:nvSpPr>
          <p:cNvPr id="1493" name="Google Shape;1493;p1"/>
          <p:cNvSpPr/>
          <p:nvPr/>
        </p:nvSpPr>
        <p:spPr>
          <a:xfrm>
            <a:off x="12080020" y="6256202"/>
            <a:ext cx="360000" cy="184666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</a:t>
            </a:r>
            <a:endParaRPr/>
          </a:p>
        </p:txBody>
      </p:sp>
      <p:sp>
        <p:nvSpPr>
          <p:cNvPr id="1494" name="Google Shape;1494;p1"/>
          <p:cNvSpPr/>
          <p:nvPr/>
        </p:nvSpPr>
        <p:spPr>
          <a:xfrm>
            <a:off x="14537470" y="6360977"/>
            <a:ext cx="360000" cy="184666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</a:t>
            </a:r>
            <a:endParaRPr/>
          </a:p>
        </p:txBody>
      </p:sp>
      <p:sp>
        <p:nvSpPr>
          <p:cNvPr id="1495" name="Google Shape;1495;p1"/>
          <p:cNvSpPr txBox="1"/>
          <p:nvPr/>
        </p:nvSpPr>
        <p:spPr>
          <a:xfrm>
            <a:off x="12407039" y="6462847"/>
            <a:ext cx="445043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000" b="1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M</a:t>
            </a:r>
            <a:endParaRPr/>
          </a:p>
        </p:txBody>
      </p:sp>
      <p:sp>
        <p:nvSpPr>
          <p:cNvPr id="1496" name="Google Shape;1496;p1"/>
          <p:cNvSpPr/>
          <p:nvPr/>
        </p:nvSpPr>
        <p:spPr>
          <a:xfrm>
            <a:off x="11860945" y="6903902"/>
            <a:ext cx="360000" cy="184666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</a:t>
            </a:r>
            <a:endParaRPr/>
          </a:p>
        </p:txBody>
      </p:sp>
      <p:sp>
        <p:nvSpPr>
          <p:cNvPr id="1497" name="Google Shape;1497;p1"/>
          <p:cNvSpPr/>
          <p:nvPr/>
        </p:nvSpPr>
        <p:spPr>
          <a:xfrm>
            <a:off x="11689495" y="7246802"/>
            <a:ext cx="360000" cy="184666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</a:t>
            </a:r>
            <a:endParaRPr/>
          </a:p>
        </p:txBody>
      </p:sp>
      <p:sp>
        <p:nvSpPr>
          <p:cNvPr id="1498" name="Google Shape;1498;p1"/>
          <p:cNvSpPr/>
          <p:nvPr/>
        </p:nvSpPr>
        <p:spPr>
          <a:xfrm>
            <a:off x="12556270" y="7608752"/>
            <a:ext cx="360000" cy="184666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</a:t>
            </a:r>
            <a:endParaRPr/>
          </a:p>
        </p:txBody>
      </p:sp>
      <p:sp>
        <p:nvSpPr>
          <p:cNvPr id="1499" name="Google Shape;1499;p1"/>
          <p:cNvSpPr/>
          <p:nvPr/>
        </p:nvSpPr>
        <p:spPr>
          <a:xfrm>
            <a:off x="11994295" y="7913552"/>
            <a:ext cx="360000" cy="184666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</a:t>
            </a:r>
            <a:endParaRPr/>
          </a:p>
        </p:txBody>
      </p:sp>
      <p:sp>
        <p:nvSpPr>
          <p:cNvPr id="1500" name="Google Shape;1500;p1"/>
          <p:cNvSpPr/>
          <p:nvPr/>
        </p:nvSpPr>
        <p:spPr>
          <a:xfrm>
            <a:off x="12413395" y="8256452"/>
            <a:ext cx="360000" cy="184666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</a:t>
            </a:r>
            <a:endParaRPr/>
          </a:p>
        </p:txBody>
      </p:sp>
      <p:sp>
        <p:nvSpPr>
          <p:cNvPr id="1501" name="Google Shape;1501;p1"/>
          <p:cNvSpPr/>
          <p:nvPr/>
        </p:nvSpPr>
        <p:spPr>
          <a:xfrm>
            <a:off x="12070495" y="8980352"/>
            <a:ext cx="360000" cy="184666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</a:t>
            </a:r>
            <a:endParaRPr/>
          </a:p>
        </p:txBody>
      </p:sp>
      <p:sp>
        <p:nvSpPr>
          <p:cNvPr id="1502" name="Google Shape;1502;p1"/>
          <p:cNvSpPr txBox="1"/>
          <p:nvPr/>
        </p:nvSpPr>
        <p:spPr>
          <a:xfrm>
            <a:off x="12026039" y="8510722"/>
            <a:ext cx="445043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000" b="1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M</a:t>
            </a:r>
            <a:endParaRPr/>
          </a:p>
        </p:txBody>
      </p:sp>
      <p:sp>
        <p:nvSpPr>
          <p:cNvPr id="1503" name="Google Shape;1503;p1"/>
          <p:cNvSpPr/>
          <p:nvPr/>
        </p:nvSpPr>
        <p:spPr>
          <a:xfrm>
            <a:off x="12203845" y="9323252"/>
            <a:ext cx="360000" cy="184666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</a:t>
            </a:r>
            <a:endParaRPr/>
          </a:p>
        </p:txBody>
      </p:sp>
      <p:sp>
        <p:nvSpPr>
          <p:cNvPr id="1504" name="Google Shape;1504;p1"/>
          <p:cNvSpPr/>
          <p:nvPr/>
        </p:nvSpPr>
        <p:spPr>
          <a:xfrm>
            <a:off x="12241945" y="9672502"/>
            <a:ext cx="360000" cy="184666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</a:t>
            </a:r>
            <a:endParaRPr/>
          </a:p>
        </p:txBody>
      </p:sp>
      <p:sp>
        <p:nvSpPr>
          <p:cNvPr id="1505" name="Google Shape;1505;p1"/>
          <p:cNvSpPr/>
          <p:nvPr/>
        </p:nvSpPr>
        <p:spPr>
          <a:xfrm>
            <a:off x="28578628" y="41327250"/>
            <a:ext cx="1696585" cy="14400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SE"/>
          </a:p>
        </p:txBody>
      </p:sp>
      <p:pic>
        <p:nvPicPr>
          <p:cNvPr id="1506" name="Google Shape;1506;p1"/>
          <p:cNvPicPr preferRelativeResize="0"/>
          <p:nvPr/>
        </p:nvPicPr>
        <p:blipFill rotWithShape="1">
          <a:blip r:embed="rId21">
            <a:alphaModFix/>
          </a:blip>
          <a:srcRect l="6765" t="6765"/>
          <a:stretch/>
        </p:blipFill>
        <p:spPr>
          <a:xfrm rot="5400000">
            <a:off x="26186888" y="41522138"/>
            <a:ext cx="1440000" cy="1050225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1507" name="Google Shape;1507;p1"/>
          <p:cNvCxnSpPr/>
          <p:nvPr/>
        </p:nvCxnSpPr>
        <p:spPr>
          <a:xfrm>
            <a:off x="11930378" y="41805896"/>
            <a:ext cx="0" cy="360000"/>
          </a:xfrm>
          <a:prstGeom prst="straightConnector1">
            <a:avLst/>
          </a:prstGeom>
          <a:noFill/>
          <a:ln w="5715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508" name="Google Shape;1508;p1"/>
          <p:cNvCxnSpPr/>
          <p:nvPr/>
        </p:nvCxnSpPr>
        <p:spPr>
          <a:xfrm>
            <a:off x="11191965" y="41818596"/>
            <a:ext cx="0" cy="360000"/>
          </a:xfrm>
          <a:prstGeom prst="straightConnector1">
            <a:avLst/>
          </a:prstGeom>
          <a:noFill/>
          <a:ln w="571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512" name="Google Shape;1512;p1"/>
          <p:cNvSpPr txBox="1"/>
          <p:nvPr/>
        </p:nvSpPr>
        <p:spPr>
          <a:xfrm>
            <a:off x="11007095" y="42197641"/>
            <a:ext cx="2012220" cy="292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 μm        20 μm       80 μm  </a:t>
            </a:r>
            <a:endParaRPr/>
          </a:p>
        </p:txBody>
      </p:sp>
      <p:sp>
        <p:nvSpPr>
          <p:cNvPr id="1513" name="Google Shape;1513;p1"/>
          <p:cNvSpPr/>
          <p:nvPr/>
        </p:nvSpPr>
        <p:spPr>
          <a:xfrm>
            <a:off x="10927442" y="41654186"/>
            <a:ext cx="2135414" cy="9144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514" name="Google Shape;1514;p1"/>
          <p:cNvCxnSpPr/>
          <p:nvPr/>
        </p:nvCxnSpPr>
        <p:spPr>
          <a:xfrm>
            <a:off x="28691658" y="41378267"/>
            <a:ext cx="0" cy="720000"/>
          </a:xfrm>
          <a:prstGeom prst="straightConnector1">
            <a:avLst/>
          </a:prstGeom>
          <a:noFill/>
          <a:ln w="5715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515" name="Google Shape;1515;p1"/>
          <p:cNvCxnSpPr/>
          <p:nvPr/>
        </p:nvCxnSpPr>
        <p:spPr>
          <a:xfrm>
            <a:off x="28430402" y="41428850"/>
            <a:ext cx="0" cy="360000"/>
          </a:xfrm>
          <a:prstGeom prst="straightConnector1">
            <a:avLst/>
          </a:prstGeom>
          <a:noFill/>
          <a:ln w="571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516" name="Google Shape;1516;p1"/>
          <p:cNvCxnSpPr/>
          <p:nvPr/>
        </p:nvCxnSpPr>
        <p:spPr>
          <a:xfrm>
            <a:off x="26519052" y="41401310"/>
            <a:ext cx="0" cy="360000"/>
          </a:xfrm>
          <a:prstGeom prst="straightConnector1">
            <a:avLst/>
          </a:prstGeom>
          <a:noFill/>
          <a:ln w="571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517" name="Google Shape;1517;p1"/>
          <p:cNvSpPr txBox="1"/>
          <p:nvPr/>
        </p:nvSpPr>
        <p:spPr>
          <a:xfrm>
            <a:off x="23981274" y="36474399"/>
            <a:ext cx="451711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000" b="1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M</a:t>
            </a:r>
            <a:endParaRPr/>
          </a:p>
        </p:txBody>
      </p:sp>
      <p:sp>
        <p:nvSpPr>
          <p:cNvPr id="1518" name="Google Shape;1518;p1"/>
          <p:cNvSpPr txBox="1"/>
          <p:nvPr/>
        </p:nvSpPr>
        <p:spPr>
          <a:xfrm>
            <a:off x="21455788" y="37285385"/>
            <a:ext cx="451711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000" b="1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M</a:t>
            </a:r>
            <a:endParaRPr/>
          </a:p>
        </p:txBody>
      </p:sp>
      <p:pic>
        <p:nvPicPr>
          <p:cNvPr id="1519" name="Google Shape;1519;p1"/>
          <p:cNvPicPr preferRelativeResize="0"/>
          <p:nvPr/>
        </p:nvPicPr>
        <p:blipFill rotWithShape="1">
          <a:blip r:embed="rId22">
            <a:alphaModFix/>
          </a:blip>
          <a:srcRect/>
          <a:stretch/>
        </p:blipFill>
        <p:spPr>
          <a:xfrm>
            <a:off x="24069342" y="41327250"/>
            <a:ext cx="2336471" cy="14400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1520" name="Google Shape;1520;p1"/>
          <p:cNvCxnSpPr/>
          <p:nvPr/>
        </p:nvCxnSpPr>
        <p:spPr>
          <a:xfrm>
            <a:off x="24231237" y="41386795"/>
            <a:ext cx="0" cy="720000"/>
          </a:xfrm>
          <a:prstGeom prst="straightConnector1">
            <a:avLst/>
          </a:prstGeom>
          <a:noFill/>
          <a:ln w="571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521" name="Google Shape;1521;p1"/>
          <p:cNvPicPr preferRelativeResize="0"/>
          <p:nvPr/>
        </p:nvPicPr>
        <p:blipFill rotWithShape="1">
          <a:blip r:embed="rId23">
            <a:alphaModFix/>
          </a:blip>
          <a:srcRect/>
          <a:stretch/>
        </p:blipFill>
        <p:spPr>
          <a:xfrm>
            <a:off x="29124485" y="39659081"/>
            <a:ext cx="1150727" cy="1627712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1522" name="Google Shape;1522;p1"/>
          <p:cNvCxnSpPr/>
          <p:nvPr/>
        </p:nvCxnSpPr>
        <p:spPr>
          <a:xfrm>
            <a:off x="30118594" y="39978909"/>
            <a:ext cx="0" cy="360000"/>
          </a:xfrm>
          <a:prstGeom prst="straightConnector1">
            <a:avLst/>
          </a:prstGeom>
          <a:noFill/>
          <a:ln w="571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523" name="Google Shape;1523;p1"/>
          <p:cNvCxnSpPr/>
          <p:nvPr/>
        </p:nvCxnSpPr>
        <p:spPr>
          <a:xfrm>
            <a:off x="22992080" y="41392237"/>
            <a:ext cx="0" cy="720000"/>
          </a:xfrm>
          <a:prstGeom prst="straightConnector1">
            <a:avLst/>
          </a:prstGeom>
          <a:noFill/>
          <a:ln w="5715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524" name="Google Shape;1524;p1"/>
          <p:cNvPicPr preferRelativeResize="0"/>
          <p:nvPr/>
        </p:nvPicPr>
        <p:blipFill rotWithShape="1">
          <a:blip r:embed="rId24">
            <a:alphaModFix/>
          </a:blip>
          <a:srcRect/>
          <a:stretch/>
        </p:blipFill>
        <p:spPr>
          <a:xfrm>
            <a:off x="27285042" y="39838584"/>
            <a:ext cx="1824719" cy="1455556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1525" name="Google Shape;1525;p1"/>
          <p:cNvCxnSpPr/>
          <p:nvPr/>
        </p:nvCxnSpPr>
        <p:spPr>
          <a:xfrm>
            <a:off x="27418937" y="40011566"/>
            <a:ext cx="0" cy="360000"/>
          </a:xfrm>
          <a:prstGeom prst="straightConnector1">
            <a:avLst/>
          </a:prstGeom>
          <a:noFill/>
          <a:ln w="571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526" name="Google Shape;1526;p1"/>
          <p:cNvSpPr/>
          <p:nvPr/>
        </p:nvSpPr>
        <p:spPr>
          <a:xfrm>
            <a:off x="19026268" y="36321222"/>
            <a:ext cx="285848" cy="184666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27" name="Google Shape;1527;p1"/>
          <p:cNvPicPr preferRelativeResize="0"/>
          <p:nvPr/>
        </p:nvPicPr>
        <p:blipFill rotWithShape="1">
          <a:blip r:embed="rId25">
            <a:alphaModFix/>
          </a:blip>
          <a:srcRect l="29143" t="16493" r="23127" b="22258"/>
          <a:stretch/>
        </p:blipFill>
        <p:spPr>
          <a:xfrm>
            <a:off x="23793486" y="39847158"/>
            <a:ext cx="1681127" cy="14400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1528" name="Google Shape;1528;p1"/>
          <p:cNvCxnSpPr/>
          <p:nvPr/>
        </p:nvCxnSpPr>
        <p:spPr>
          <a:xfrm>
            <a:off x="23913737" y="39977095"/>
            <a:ext cx="0" cy="720000"/>
          </a:xfrm>
          <a:prstGeom prst="straightConnector1">
            <a:avLst/>
          </a:prstGeom>
          <a:noFill/>
          <a:ln w="571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529" name="Google Shape;1529;p1"/>
          <p:cNvSpPr/>
          <p:nvPr/>
        </p:nvSpPr>
        <p:spPr>
          <a:xfrm>
            <a:off x="14405992" y="34350254"/>
            <a:ext cx="285848" cy="184666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0" name="Google Shape;1530;p1"/>
          <p:cNvSpPr/>
          <p:nvPr/>
        </p:nvSpPr>
        <p:spPr>
          <a:xfrm>
            <a:off x="14431392" y="34032754"/>
            <a:ext cx="285848" cy="184666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31" name="Google Shape;1531;p1"/>
          <p:cNvPicPr preferRelativeResize="0"/>
          <p:nvPr/>
        </p:nvPicPr>
        <p:blipFill rotWithShape="1">
          <a:blip r:embed="rId26">
            <a:alphaModFix/>
          </a:blip>
          <a:srcRect b="10763"/>
          <a:stretch/>
        </p:blipFill>
        <p:spPr>
          <a:xfrm rot="-5400000">
            <a:off x="29073338" y="38626205"/>
            <a:ext cx="1440000" cy="96375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532" name="Google Shape;1532;p1"/>
          <p:cNvPicPr preferRelativeResize="0"/>
          <p:nvPr/>
        </p:nvPicPr>
        <p:blipFill rotWithShape="1">
          <a:blip r:embed="rId27">
            <a:alphaModFix/>
          </a:blip>
          <a:srcRect b="8631"/>
          <a:stretch/>
        </p:blipFill>
        <p:spPr>
          <a:xfrm>
            <a:off x="27560211" y="38384484"/>
            <a:ext cx="1737102" cy="14400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1533" name="Google Shape;1533;p1"/>
          <p:cNvCxnSpPr/>
          <p:nvPr/>
        </p:nvCxnSpPr>
        <p:spPr>
          <a:xfrm>
            <a:off x="27703780" y="38516595"/>
            <a:ext cx="0" cy="720000"/>
          </a:xfrm>
          <a:prstGeom prst="straightConnector1">
            <a:avLst/>
          </a:prstGeom>
          <a:noFill/>
          <a:ln w="5715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534" name="Google Shape;1534;p1"/>
          <p:cNvPicPr preferRelativeResize="0"/>
          <p:nvPr/>
        </p:nvPicPr>
        <p:blipFill rotWithShape="1">
          <a:blip r:embed="rId28">
            <a:alphaModFix/>
          </a:blip>
          <a:srcRect/>
          <a:stretch/>
        </p:blipFill>
        <p:spPr>
          <a:xfrm>
            <a:off x="26896145" y="38388765"/>
            <a:ext cx="666000" cy="14400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1535" name="Google Shape;1535;p1"/>
          <p:cNvCxnSpPr/>
          <p:nvPr/>
        </p:nvCxnSpPr>
        <p:spPr>
          <a:xfrm>
            <a:off x="27490602" y="39002824"/>
            <a:ext cx="0" cy="360000"/>
          </a:xfrm>
          <a:prstGeom prst="straightConnector1">
            <a:avLst/>
          </a:prstGeom>
          <a:noFill/>
          <a:ln w="571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536" name="Google Shape;1536;p1"/>
          <p:cNvPicPr preferRelativeResize="0"/>
          <p:nvPr/>
        </p:nvPicPr>
        <p:blipFill rotWithShape="1">
          <a:blip r:embed="rId29">
            <a:alphaModFix/>
          </a:blip>
          <a:srcRect l="13337"/>
          <a:stretch/>
        </p:blipFill>
        <p:spPr>
          <a:xfrm>
            <a:off x="25857200" y="38392099"/>
            <a:ext cx="995377" cy="14400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1537" name="Google Shape;1537;p1"/>
          <p:cNvCxnSpPr/>
          <p:nvPr/>
        </p:nvCxnSpPr>
        <p:spPr>
          <a:xfrm>
            <a:off x="25989280" y="38478495"/>
            <a:ext cx="0" cy="360000"/>
          </a:xfrm>
          <a:prstGeom prst="straightConnector1">
            <a:avLst/>
          </a:prstGeom>
          <a:noFill/>
          <a:ln w="571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538" name="Google Shape;1538;p1"/>
          <p:cNvCxnSpPr/>
          <p:nvPr/>
        </p:nvCxnSpPr>
        <p:spPr>
          <a:xfrm>
            <a:off x="29418139" y="38491195"/>
            <a:ext cx="0" cy="720000"/>
          </a:xfrm>
          <a:prstGeom prst="straightConnector1">
            <a:avLst/>
          </a:prstGeom>
          <a:noFill/>
          <a:ln w="5715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539" name="Google Shape;1539;p1"/>
          <p:cNvPicPr preferRelativeResize="0"/>
          <p:nvPr/>
        </p:nvPicPr>
        <p:blipFill rotWithShape="1">
          <a:blip r:embed="rId30">
            <a:alphaModFix/>
          </a:blip>
          <a:srcRect l="17251" r="11773"/>
          <a:stretch/>
        </p:blipFill>
        <p:spPr>
          <a:xfrm>
            <a:off x="24803100" y="38392100"/>
            <a:ext cx="1028700" cy="14400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1540" name="Google Shape;1540;p1"/>
          <p:cNvCxnSpPr/>
          <p:nvPr/>
        </p:nvCxnSpPr>
        <p:spPr>
          <a:xfrm>
            <a:off x="24922480" y="38491195"/>
            <a:ext cx="0" cy="720000"/>
          </a:xfrm>
          <a:prstGeom prst="straightConnector1">
            <a:avLst/>
          </a:prstGeom>
          <a:noFill/>
          <a:ln w="5715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541" name="Google Shape;1541;p1"/>
          <p:cNvCxnSpPr/>
          <p:nvPr/>
        </p:nvCxnSpPr>
        <p:spPr>
          <a:xfrm>
            <a:off x="23612824" y="38458538"/>
            <a:ext cx="0" cy="720000"/>
          </a:xfrm>
          <a:prstGeom prst="straightConnector1">
            <a:avLst/>
          </a:prstGeom>
          <a:noFill/>
          <a:ln w="57150" cap="flat" cmpd="sng">
            <a:solidFill>
              <a:srgbClr val="0070C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542" name="Google Shape;1542;p1"/>
          <p:cNvSpPr txBox="1"/>
          <p:nvPr/>
        </p:nvSpPr>
        <p:spPr>
          <a:xfrm>
            <a:off x="28537113" y="42129795"/>
            <a:ext cx="327334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1543" name="Google Shape;1543;p1"/>
          <p:cNvSpPr txBox="1"/>
          <p:nvPr/>
        </p:nvSpPr>
        <p:spPr>
          <a:xfrm>
            <a:off x="21929938" y="40941802"/>
            <a:ext cx="314510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1544" name="Google Shape;1544;p1"/>
          <p:cNvSpPr txBox="1"/>
          <p:nvPr/>
        </p:nvSpPr>
        <p:spPr>
          <a:xfrm>
            <a:off x="27397288" y="41780002"/>
            <a:ext cx="327334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/>
          </a:p>
        </p:txBody>
      </p:sp>
      <p:sp>
        <p:nvSpPr>
          <p:cNvPr id="1545" name="Google Shape;1545;p1"/>
          <p:cNvSpPr txBox="1"/>
          <p:nvPr/>
        </p:nvSpPr>
        <p:spPr>
          <a:xfrm>
            <a:off x="26378112" y="41770931"/>
            <a:ext cx="368087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/>
          </a:p>
        </p:txBody>
      </p:sp>
      <p:sp>
        <p:nvSpPr>
          <p:cNvPr id="1546" name="Google Shape;1546;p1"/>
          <p:cNvSpPr txBox="1"/>
          <p:nvPr/>
        </p:nvSpPr>
        <p:spPr>
          <a:xfrm>
            <a:off x="20958661" y="39745462"/>
            <a:ext cx="314510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/>
          </a:p>
        </p:txBody>
      </p:sp>
      <p:sp>
        <p:nvSpPr>
          <p:cNvPr id="1547" name="Google Shape;1547;p1"/>
          <p:cNvSpPr txBox="1"/>
          <p:nvPr/>
        </p:nvSpPr>
        <p:spPr>
          <a:xfrm>
            <a:off x="24068528" y="42047156"/>
            <a:ext cx="339512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/>
          </a:p>
        </p:txBody>
      </p:sp>
      <p:sp>
        <p:nvSpPr>
          <p:cNvPr id="1548" name="Google Shape;1548;p1"/>
          <p:cNvSpPr txBox="1"/>
          <p:nvPr/>
        </p:nvSpPr>
        <p:spPr>
          <a:xfrm>
            <a:off x="23825232" y="36921527"/>
            <a:ext cx="314510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/>
          </a:p>
        </p:txBody>
      </p:sp>
      <p:sp>
        <p:nvSpPr>
          <p:cNvPr id="1549" name="Google Shape;1549;p1"/>
          <p:cNvSpPr txBox="1"/>
          <p:nvPr/>
        </p:nvSpPr>
        <p:spPr>
          <a:xfrm>
            <a:off x="22832092" y="42144220"/>
            <a:ext cx="327334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/>
          </a:p>
        </p:txBody>
      </p:sp>
      <p:sp>
        <p:nvSpPr>
          <p:cNvPr id="1550" name="Google Shape;1550;p1"/>
          <p:cNvSpPr txBox="1"/>
          <p:nvPr/>
        </p:nvSpPr>
        <p:spPr>
          <a:xfrm>
            <a:off x="19059103" y="36554587"/>
            <a:ext cx="314510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/>
          </a:p>
        </p:txBody>
      </p:sp>
      <p:sp>
        <p:nvSpPr>
          <p:cNvPr id="1551" name="Google Shape;1551;p1"/>
          <p:cNvSpPr txBox="1"/>
          <p:nvPr/>
        </p:nvSpPr>
        <p:spPr>
          <a:xfrm>
            <a:off x="19040053" y="36268837"/>
            <a:ext cx="314510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endParaRPr/>
          </a:p>
        </p:txBody>
      </p:sp>
      <p:sp>
        <p:nvSpPr>
          <p:cNvPr id="1552" name="Google Shape;1552;p1"/>
          <p:cNvSpPr txBox="1"/>
          <p:nvPr/>
        </p:nvSpPr>
        <p:spPr>
          <a:xfrm>
            <a:off x="29947879" y="40288206"/>
            <a:ext cx="327334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endParaRPr/>
          </a:p>
        </p:txBody>
      </p:sp>
      <p:sp>
        <p:nvSpPr>
          <p:cNvPr id="1553" name="Google Shape;1553;p1"/>
          <p:cNvSpPr txBox="1"/>
          <p:nvPr/>
        </p:nvSpPr>
        <p:spPr>
          <a:xfrm>
            <a:off x="27263938" y="40316327"/>
            <a:ext cx="327334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r>
            <a:endParaRPr/>
          </a:p>
        </p:txBody>
      </p:sp>
      <p:sp>
        <p:nvSpPr>
          <p:cNvPr id="1554" name="Google Shape;1554;p1"/>
          <p:cNvSpPr txBox="1"/>
          <p:nvPr/>
        </p:nvSpPr>
        <p:spPr>
          <a:xfrm>
            <a:off x="18306627" y="34011412"/>
            <a:ext cx="352847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r>
            <a:endParaRPr/>
          </a:p>
        </p:txBody>
      </p:sp>
      <p:sp>
        <p:nvSpPr>
          <p:cNvPr id="1555" name="Google Shape;1555;p1"/>
          <p:cNvSpPr txBox="1"/>
          <p:nvPr/>
        </p:nvSpPr>
        <p:spPr>
          <a:xfrm>
            <a:off x="18420927" y="34630537"/>
            <a:ext cx="352847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endParaRPr/>
          </a:p>
        </p:txBody>
      </p:sp>
      <p:sp>
        <p:nvSpPr>
          <p:cNvPr id="1556" name="Google Shape;1556;p1"/>
          <p:cNvSpPr txBox="1"/>
          <p:nvPr/>
        </p:nvSpPr>
        <p:spPr>
          <a:xfrm>
            <a:off x="18173277" y="34954387"/>
            <a:ext cx="352847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/>
          </a:p>
        </p:txBody>
      </p:sp>
      <p:sp>
        <p:nvSpPr>
          <p:cNvPr id="1557" name="Google Shape;1557;p1"/>
          <p:cNvSpPr txBox="1"/>
          <p:nvPr/>
        </p:nvSpPr>
        <p:spPr>
          <a:xfrm>
            <a:off x="26397162" y="40290750"/>
            <a:ext cx="787187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r>
            <a:endParaRPr/>
          </a:p>
        </p:txBody>
      </p:sp>
      <p:sp>
        <p:nvSpPr>
          <p:cNvPr id="1558" name="Google Shape;1558;p1"/>
          <p:cNvSpPr txBox="1"/>
          <p:nvPr/>
        </p:nvSpPr>
        <p:spPr>
          <a:xfrm>
            <a:off x="14929697" y="35844657"/>
            <a:ext cx="352847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r>
            <a:endParaRPr/>
          </a:p>
        </p:txBody>
      </p:sp>
      <p:sp>
        <p:nvSpPr>
          <p:cNvPr id="1559" name="Google Shape;1559;p1"/>
          <p:cNvSpPr txBox="1"/>
          <p:nvPr/>
        </p:nvSpPr>
        <p:spPr>
          <a:xfrm>
            <a:off x="23765633" y="40660678"/>
            <a:ext cx="327334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r>
            <a:endParaRPr/>
          </a:p>
        </p:txBody>
      </p:sp>
      <p:sp>
        <p:nvSpPr>
          <p:cNvPr id="1560" name="Google Shape;1560;p1"/>
          <p:cNvSpPr txBox="1"/>
          <p:nvPr/>
        </p:nvSpPr>
        <p:spPr>
          <a:xfrm>
            <a:off x="14549967" y="34603867"/>
            <a:ext cx="352847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r>
            <a:endParaRPr/>
          </a:p>
        </p:txBody>
      </p:sp>
      <p:sp>
        <p:nvSpPr>
          <p:cNvPr id="1561" name="Google Shape;1561;p1"/>
          <p:cNvSpPr txBox="1"/>
          <p:nvPr/>
        </p:nvSpPr>
        <p:spPr>
          <a:xfrm>
            <a:off x="29240280" y="39395758"/>
            <a:ext cx="470000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r>
            <a:endParaRPr/>
          </a:p>
        </p:txBody>
      </p:sp>
      <p:sp>
        <p:nvSpPr>
          <p:cNvPr id="1562" name="Google Shape;1562;p1"/>
          <p:cNvSpPr txBox="1"/>
          <p:nvPr/>
        </p:nvSpPr>
        <p:spPr>
          <a:xfrm>
            <a:off x="14349942" y="34280017"/>
            <a:ext cx="509058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r>
            <a:endParaRPr/>
          </a:p>
        </p:txBody>
      </p:sp>
      <p:sp>
        <p:nvSpPr>
          <p:cNvPr id="1563" name="Google Shape;1563;p1"/>
          <p:cNvSpPr txBox="1"/>
          <p:nvPr/>
        </p:nvSpPr>
        <p:spPr>
          <a:xfrm>
            <a:off x="14378517" y="33965692"/>
            <a:ext cx="509058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r>
            <a:endParaRPr/>
          </a:p>
        </p:txBody>
      </p:sp>
      <p:sp>
        <p:nvSpPr>
          <p:cNvPr id="1564" name="Google Shape;1564;p1"/>
          <p:cNvSpPr txBox="1"/>
          <p:nvPr/>
        </p:nvSpPr>
        <p:spPr>
          <a:xfrm>
            <a:off x="27504603" y="39380337"/>
            <a:ext cx="470000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r>
            <a:endParaRPr/>
          </a:p>
        </p:txBody>
      </p:sp>
      <p:sp>
        <p:nvSpPr>
          <p:cNvPr id="1565" name="Google Shape;1565;p1"/>
          <p:cNvSpPr txBox="1"/>
          <p:nvPr/>
        </p:nvSpPr>
        <p:spPr>
          <a:xfrm>
            <a:off x="27178032" y="38618336"/>
            <a:ext cx="470000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r>
            <a:endParaRPr/>
          </a:p>
        </p:txBody>
      </p:sp>
      <p:sp>
        <p:nvSpPr>
          <p:cNvPr id="1566" name="Google Shape;1566;p1"/>
          <p:cNvSpPr txBox="1"/>
          <p:nvPr/>
        </p:nvSpPr>
        <p:spPr>
          <a:xfrm>
            <a:off x="7998672" y="35752582"/>
            <a:ext cx="421428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r>
            <a:endParaRPr/>
          </a:p>
        </p:txBody>
      </p:sp>
      <p:sp>
        <p:nvSpPr>
          <p:cNvPr id="1567" name="Google Shape;1567;p1"/>
          <p:cNvSpPr txBox="1"/>
          <p:nvPr/>
        </p:nvSpPr>
        <p:spPr>
          <a:xfrm>
            <a:off x="26320328" y="38335762"/>
            <a:ext cx="470000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</a:t>
            </a:r>
            <a:endParaRPr/>
          </a:p>
        </p:txBody>
      </p:sp>
      <p:sp>
        <p:nvSpPr>
          <p:cNvPr id="1568" name="Google Shape;1568;p1"/>
          <p:cNvSpPr txBox="1"/>
          <p:nvPr/>
        </p:nvSpPr>
        <p:spPr>
          <a:xfrm>
            <a:off x="7446222" y="36095482"/>
            <a:ext cx="421428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</a:t>
            </a:r>
            <a:endParaRPr/>
          </a:p>
        </p:txBody>
      </p:sp>
      <p:sp>
        <p:nvSpPr>
          <p:cNvPr id="1569" name="Google Shape;1569;p1"/>
          <p:cNvSpPr txBox="1"/>
          <p:nvPr/>
        </p:nvSpPr>
        <p:spPr>
          <a:xfrm>
            <a:off x="24993178" y="38345287"/>
            <a:ext cx="470000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</a:t>
            </a:r>
            <a:endParaRPr/>
          </a:p>
        </p:txBody>
      </p:sp>
      <p:sp>
        <p:nvSpPr>
          <p:cNvPr id="1570" name="Google Shape;1570;p1"/>
          <p:cNvSpPr txBox="1"/>
          <p:nvPr/>
        </p:nvSpPr>
        <p:spPr>
          <a:xfrm>
            <a:off x="7474797" y="36514582"/>
            <a:ext cx="421428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</a:t>
            </a:r>
            <a:endParaRPr/>
          </a:p>
        </p:txBody>
      </p:sp>
      <p:sp>
        <p:nvSpPr>
          <p:cNvPr id="1571" name="Google Shape;1571;p1"/>
          <p:cNvSpPr txBox="1"/>
          <p:nvPr/>
        </p:nvSpPr>
        <p:spPr>
          <a:xfrm>
            <a:off x="23471899" y="39421612"/>
            <a:ext cx="470000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</a:t>
            </a:r>
            <a:endParaRPr/>
          </a:p>
        </p:txBody>
      </p:sp>
      <p:sp>
        <p:nvSpPr>
          <p:cNvPr id="1572" name="Google Shape;1572;p1"/>
          <p:cNvSpPr txBox="1"/>
          <p:nvPr/>
        </p:nvSpPr>
        <p:spPr>
          <a:xfrm>
            <a:off x="29805213" y="37959298"/>
            <a:ext cx="470000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</a:t>
            </a:r>
            <a:endParaRPr/>
          </a:p>
        </p:txBody>
      </p:sp>
      <p:sp>
        <p:nvSpPr>
          <p:cNvPr id="1573" name="Google Shape;1573;p1"/>
          <p:cNvSpPr txBox="1"/>
          <p:nvPr/>
        </p:nvSpPr>
        <p:spPr>
          <a:xfrm>
            <a:off x="8493971" y="37352782"/>
            <a:ext cx="430953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</a:t>
            </a:r>
            <a:endParaRPr/>
          </a:p>
        </p:txBody>
      </p:sp>
      <p:sp>
        <p:nvSpPr>
          <p:cNvPr id="1574" name="Google Shape;1574;p1"/>
          <p:cNvSpPr txBox="1"/>
          <p:nvPr/>
        </p:nvSpPr>
        <p:spPr>
          <a:xfrm>
            <a:off x="18852288" y="39711085"/>
            <a:ext cx="451711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000" b="1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M</a:t>
            </a:r>
            <a:endParaRPr/>
          </a:p>
        </p:txBody>
      </p:sp>
      <p:sp>
        <p:nvSpPr>
          <p:cNvPr id="1575" name="Google Shape;1575;p1"/>
          <p:cNvSpPr/>
          <p:nvPr/>
        </p:nvSpPr>
        <p:spPr>
          <a:xfrm>
            <a:off x="19225341" y="39800098"/>
            <a:ext cx="212343" cy="211447"/>
          </a:xfrm>
          <a:prstGeom prst="flowChartOr">
            <a:avLst/>
          </a:prstGeom>
          <a:solidFill>
            <a:schemeClr val="lt1"/>
          </a:solidFill>
          <a:ln w="158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6" name="Google Shape;1576;p1"/>
          <p:cNvSpPr txBox="1"/>
          <p:nvPr/>
        </p:nvSpPr>
        <p:spPr>
          <a:xfrm>
            <a:off x="20401809" y="31844157"/>
            <a:ext cx="430953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17</a:t>
            </a:r>
            <a:endParaRPr/>
          </a:p>
        </p:txBody>
      </p:sp>
      <p:sp>
        <p:nvSpPr>
          <p:cNvPr id="1577" name="Google Shape;1577;p1"/>
          <p:cNvSpPr txBox="1"/>
          <p:nvPr/>
        </p:nvSpPr>
        <p:spPr>
          <a:xfrm>
            <a:off x="20439909" y="30186807"/>
            <a:ext cx="430953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18</a:t>
            </a:r>
            <a:endParaRPr/>
          </a:p>
        </p:txBody>
      </p:sp>
      <p:sp>
        <p:nvSpPr>
          <p:cNvPr id="1578" name="Google Shape;1578;p1"/>
          <p:cNvSpPr txBox="1"/>
          <p:nvPr/>
        </p:nvSpPr>
        <p:spPr>
          <a:xfrm>
            <a:off x="23269288" y="30129657"/>
            <a:ext cx="430953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</a:t>
            </a:r>
            <a:endParaRPr/>
          </a:p>
        </p:txBody>
      </p:sp>
      <p:sp>
        <p:nvSpPr>
          <p:cNvPr id="1579" name="Google Shape;1579;p1"/>
          <p:cNvSpPr txBox="1"/>
          <p:nvPr/>
        </p:nvSpPr>
        <p:spPr>
          <a:xfrm>
            <a:off x="26645446" y="32593457"/>
            <a:ext cx="430953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</a:t>
            </a:r>
            <a:endParaRPr/>
          </a:p>
        </p:txBody>
      </p:sp>
      <p:sp>
        <p:nvSpPr>
          <p:cNvPr id="1580" name="Google Shape;1580;p1"/>
          <p:cNvSpPr txBox="1"/>
          <p:nvPr/>
        </p:nvSpPr>
        <p:spPr>
          <a:xfrm>
            <a:off x="27040734" y="31586982"/>
            <a:ext cx="462704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21</a:t>
            </a:r>
            <a:endParaRPr/>
          </a:p>
        </p:txBody>
      </p:sp>
      <p:sp>
        <p:nvSpPr>
          <p:cNvPr id="1581" name="Google Shape;1581;p1"/>
          <p:cNvSpPr txBox="1"/>
          <p:nvPr/>
        </p:nvSpPr>
        <p:spPr>
          <a:xfrm>
            <a:off x="27012159" y="31263132"/>
            <a:ext cx="462704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22</a:t>
            </a:r>
            <a:endParaRPr/>
          </a:p>
        </p:txBody>
      </p:sp>
      <p:sp>
        <p:nvSpPr>
          <p:cNvPr id="1582" name="Google Shape;1582;p1"/>
          <p:cNvSpPr txBox="1"/>
          <p:nvPr/>
        </p:nvSpPr>
        <p:spPr>
          <a:xfrm>
            <a:off x="26840709" y="30853557"/>
            <a:ext cx="462704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23</a:t>
            </a:r>
            <a:endParaRPr/>
          </a:p>
        </p:txBody>
      </p:sp>
      <p:sp>
        <p:nvSpPr>
          <p:cNvPr id="1583" name="Google Shape;1583;p1"/>
          <p:cNvSpPr/>
          <p:nvPr/>
        </p:nvSpPr>
        <p:spPr>
          <a:xfrm>
            <a:off x="26401177" y="30507595"/>
            <a:ext cx="285848" cy="184666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</a:t>
            </a:r>
            <a:endParaRPr/>
          </a:p>
        </p:txBody>
      </p:sp>
      <p:sp>
        <p:nvSpPr>
          <p:cNvPr id="1584" name="Google Shape;1584;p1"/>
          <p:cNvSpPr/>
          <p:nvPr/>
        </p:nvSpPr>
        <p:spPr>
          <a:xfrm>
            <a:off x="26077327" y="29678920"/>
            <a:ext cx="285848" cy="184666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</a:t>
            </a:r>
            <a:endParaRPr/>
          </a:p>
        </p:txBody>
      </p:sp>
      <p:sp>
        <p:nvSpPr>
          <p:cNvPr id="1585" name="Google Shape;1585;p1"/>
          <p:cNvSpPr txBox="1"/>
          <p:nvPr/>
        </p:nvSpPr>
        <p:spPr>
          <a:xfrm>
            <a:off x="26364459" y="30434457"/>
            <a:ext cx="462704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24</a:t>
            </a:r>
            <a:endParaRPr/>
          </a:p>
        </p:txBody>
      </p:sp>
      <p:sp>
        <p:nvSpPr>
          <p:cNvPr id="1586" name="Google Shape;1586;p1"/>
          <p:cNvSpPr txBox="1"/>
          <p:nvPr/>
        </p:nvSpPr>
        <p:spPr>
          <a:xfrm>
            <a:off x="26027909" y="29602607"/>
            <a:ext cx="462704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25</a:t>
            </a:r>
            <a:endParaRPr/>
          </a:p>
        </p:txBody>
      </p:sp>
      <p:sp>
        <p:nvSpPr>
          <p:cNvPr id="1587" name="Google Shape;1587;p1"/>
          <p:cNvSpPr txBox="1"/>
          <p:nvPr/>
        </p:nvSpPr>
        <p:spPr>
          <a:xfrm>
            <a:off x="29055498" y="31753896"/>
            <a:ext cx="462704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26</a:t>
            </a:r>
            <a:endParaRPr/>
          </a:p>
        </p:txBody>
      </p:sp>
      <p:sp>
        <p:nvSpPr>
          <p:cNvPr id="1588" name="Google Shape;1588;p1"/>
          <p:cNvSpPr txBox="1"/>
          <p:nvPr/>
        </p:nvSpPr>
        <p:spPr>
          <a:xfrm>
            <a:off x="28946187" y="31434128"/>
            <a:ext cx="462704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27</a:t>
            </a:r>
            <a:endParaRPr/>
          </a:p>
        </p:txBody>
      </p:sp>
      <p:sp>
        <p:nvSpPr>
          <p:cNvPr id="1589" name="Google Shape;1589;p1"/>
          <p:cNvSpPr txBox="1"/>
          <p:nvPr/>
        </p:nvSpPr>
        <p:spPr>
          <a:xfrm>
            <a:off x="29450559" y="31101207"/>
            <a:ext cx="462704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27</a:t>
            </a:r>
            <a:endParaRPr/>
          </a:p>
        </p:txBody>
      </p:sp>
      <p:sp>
        <p:nvSpPr>
          <p:cNvPr id="1590" name="Google Shape;1590;p1"/>
          <p:cNvSpPr txBox="1"/>
          <p:nvPr/>
        </p:nvSpPr>
        <p:spPr>
          <a:xfrm>
            <a:off x="29812509" y="30767832"/>
            <a:ext cx="462704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27</a:t>
            </a:r>
            <a:endParaRPr/>
          </a:p>
        </p:txBody>
      </p:sp>
      <p:sp>
        <p:nvSpPr>
          <p:cNvPr id="1591" name="Google Shape;1591;p1"/>
          <p:cNvSpPr txBox="1"/>
          <p:nvPr/>
        </p:nvSpPr>
        <p:spPr>
          <a:xfrm>
            <a:off x="28831434" y="30472557"/>
            <a:ext cx="462704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28</a:t>
            </a:r>
            <a:endParaRPr/>
          </a:p>
        </p:txBody>
      </p:sp>
      <p:sp>
        <p:nvSpPr>
          <p:cNvPr id="1592" name="Google Shape;1592;p1"/>
          <p:cNvSpPr txBox="1"/>
          <p:nvPr/>
        </p:nvSpPr>
        <p:spPr>
          <a:xfrm>
            <a:off x="14406275" y="24748032"/>
            <a:ext cx="462704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29</a:t>
            </a:r>
            <a:endParaRPr/>
          </a:p>
        </p:txBody>
      </p:sp>
      <p:sp>
        <p:nvSpPr>
          <p:cNvPr id="1593" name="Google Shape;1593;p1"/>
          <p:cNvSpPr txBox="1"/>
          <p:nvPr/>
        </p:nvSpPr>
        <p:spPr>
          <a:xfrm>
            <a:off x="17381703" y="25372146"/>
            <a:ext cx="462704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30</a:t>
            </a:r>
            <a:endParaRPr/>
          </a:p>
        </p:txBody>
      </p:sp>
      <p:sp>
        <p:nvSpPr>
          <p:cNvPr id="1594" name="Google Shape;1594;p1"/>
          <p:cNvSpPr txBox="1"/>
          <p:nvPr/>
        </p:nvSpPr>
        <p:spPr>
          <a:xfrm>
            <a:off x="17439760" y="24646432"/>
            <a:ext cx="462704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31</a:t>
            </a:r>
            <a:endParaRPr/>
          </a:p>
        </p:txBody>
      </p:sp>
      <p:sp>
        <p:nvSpPr>
          <p:cNvPr id="1595" name="Google Shape;1595;p1"/>
          <p:cNvSpPr txBox="1"/>
          <p:nvPr/>
        </p:nvSpPr>
        <p:spPr>
          <a:xfrm>
            <a:off x="18550103" y="22926489"/>
            <a:ext cx="462704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32</a:t>
            </a:r>
            <a:endParaRPr/>
          </a:p>
        </p:txBody>
      </p:sp>
      <p:sp>
        <p:nvSpPr>
          <p:cNvPr id="1596" name="Google Shape;1596;p1"/>
          <p:cNvSpPr txBox="1"/>
          <p:nvPr/>
        </p:nvSpPr>
        <p:spPr>
          <a:xfrm>
            <a:off x="19166960" y="22237060"/>
            <a:ext cx="462704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33</a:t>
            </a:r>
            <a:endParaRPr/>
          </a:p>
        </p:txBody>
      </p:sp>
      <p:sp>
        <p:nvSpPr>
          <p:cNvPr id="1597" name="Google Shape;1597;p1"/>
          <p:cNvSpPr txBox="1"/>
          <p:nvPr/>
        </p:nvSpPr>
        <p:spPr>
          <a:xfrm>
            <a:off x="19058103" y="21591174"/>
            <a:ext cx="462704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34</a:t>
            </a:r>
            <a:endParaRPr/>
          </a:p>
        </p:txBody>
      </p:sp>
      <p:sp>
        <p:nvSpPr>
          <p:cNvPr id="1598" name="Google Shape;1598;p1"/>
          <p:cNvSpPr txBox="1"/>
          <p:nvPr/>
        </p:nvSpPr>
        <p:spPr>
          <a:xfrm>
            <a:off x="18731532" y="21264602"/>
            <a:ext cx="462704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35</a:t>
            </a:r>
            <a:endParaRPr/>
          </a:p>
        </p:txBody>
      </p:sp>
      <p:sp>
        <p:nvSpPr>
          <p:cNvPr id="1599" name="Google Shape;1599;p1"/>
          <p:cNvSpPr txBox="1"/>
          <p:nvPr/>
        </p:nvSpPr>
        <p:spPr>
          <a:xfrm>
            <a:off x="18441246" y="20205059"/>
            <a:ext cx="462704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36</a:t>
            </a:r>
            <a:endParaRPr/>
          </a:p>
        </p:txBody>
      </p:sp>
      <p:sp>
        <p:nvSpPr>
          <p:cNvPr id="1600" name="Google Shape;1600;p1"/>
          <p:cNvSpPr txBox="1"/>
          <p:nvPr/>
        </p:nvSpPr>
        <p:spPr>
          <a:xfrm>
            <a:off x="18637189" y="19863974"/>
            <a:ext cx="462704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37</a:t>
            </a:r>
            <a:endParaRPr/>
          </a:p>
        </p:txBody>
      </p:sp>
      <p:sp>
        <p:nvSpPr>
          <p:cNvPr id="1601" name="Google Shape;1601;p1"/>
          <p:cNvSpPr txBox="1"/>
          <p:nvPr/>
        </p:nvSpPr>
        <p:spPr>
          <a:xfrm>
            <a:off x="20798003" y="28086317"/>
            <a:ext cx="462704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38</a:t>
            </a:r>
            <a:endParaRPr/>
          </a:p>
        </p:txBody>
      </p:sp>
      <p:sp>
        <p:nvSpPr>
          <p:cNvPr id="1602" name="Google Shape;1602;p1"/>
          <p:cNvSpPr txBox="1"/>
          <p:nvPr/>
        </p:nvSpPr>
        <p:spPr>
          <a:xfrm>
            <a:off x="21119132" y="27092088"/>
            <a:ext cx="462704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39</a:t>
            </a:r>
            <a:endParaRPr/>
          </a:p>
        </p:txBody>
      </p:sp>
      <p:sp>
        <p:nvSpPr>
          <p:cNvPr id="1603" name="Google Shape;1603;p1"/>
          <p:cNvSpPr txBox="1"/>
          <p:nvPr/>
        </p:nvSpPr>
        <p:spPr>
          <a:xfrm>
            <a:off x="21063796" y="26398124"/>
            <a:ext cx="462704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40</a:t>
            </a:r>
            <a:endParaRPr/>
          </a:p>
        </p:txBody>
      </p:sp>
      <p:sp>
        <p:nvSpPr>
          <p:cNvPr id="1604" name="Google Shape;1604;p1"/>
          <p:cNvSpPr txBox="1"/>
          <p:nvPr/>
        </p:nvSpPr>
        <p:spPr>
          <a:xfrm>
            <a:off x="21211206" y="26095139"/>
            <a:ext cx="462704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41</a:t>
            </a:r>
            <a:endParaRPr/>
          </a:p>
        </p:txBody>
      </p:sp>
      <p:sp>
        <p:nvSpPr>
          <p:cNvPr id="1605" name="Google Shape;1605;p1"/>
          <p:cNvSpPr txBox="1"/>
          <p:nvPr/>
        </p:nvSpPr>
        <p:spPr>
          <a:xfrm>
            <a:off x="21518274" y="24762546"/>
            <a:ext cx="462704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42</a:t>
            </a:r>
            <a:endParaRPr/>
          </a:p>
        </p:txBody>
      </p:sp>
      <p:sp>
        <p:nvSpPr>
          <p:cNvPr id="1606" name="Google Shape;1606;p1"/>
          <p:cNvSpPr txBox="1"/>
          <p:nvPr/>
        </p:nvSpPr>
        <p:spPr>
          <a:xfrm>
            <a:off x="20915931" y="24421461"/>
            <a:ext cx="462704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43</a:t>
            </a:r>
            <a:endParaRPr/>
          </a:p>
        </p:txBody>
      </p:sp>
      <p:sp>
        <p:nvSpPr>
          <p:cNvPr id="1607" name="Google Shape;1607;p1"/>
          <p:cNvSpPr txBox="1"/>
          <p:nvPr/>
        </p:nvSpPr>
        <p:spPr>
          <a:xfrm>
            <a:off x="21169931" y="24080375"/>
            <a:ext cx="462704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44</a:t>
            </a:r>
            <a:endParaRPr/>
          </a:p>
        </p:txBody>
      </p:sp>
      <p:sp>
        <p:nvSpPr>
          <p:cNvPr id="1608" name="Google Shape;1608;p1"/>
          <p:cNvSpPr txBox="1"/>
          <p:nvPr/>
        </p:nvSpPr>
        <p:spPr>
          <a:xfrm>
            <a:off x="21525531" y="23724775"/>
            <a:ext cx="462704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45</a:t>
            </a:r>
            <a:endParaRPr/>
          </a:p>
        </p:txBody>
      </p:sp>
      <p:sp>
        <p:nvSpPr>
          <p:cNvPr id="1609" name="Google Shape;1609;p1"/>
          <p:cNvSpPr txBox="1"/>
          <p:nvPr/>
        </p:nvSpPr>
        <p:spPr>
          <a:xfrm>
            <a:off x="21227988" y="23354661"/>
            <a:ext cx="462704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46</a:t>
            </a:r>
            <a:endParaRPr/>
          </a:p>
        </p:txBody>
      </p:sp>
      <p:sp>
        <p:nvSpPr>
          <p:cNvPr id="1610" name="Google Shape;1610;p1"/>
          <p:cNvSpPr txBox="1"/>
          <p:nvPr/>
        </p:nvSpPr>
        <p:spPr>
          <a:xfrm>
            <a:off x="21322331" y="23013575"/>
            <a:ext cx="462704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47</a:t>
            </a:r>
            <a:endParaRPr/>
          </a:p>
        </p:txBody>
      </p:sp>
      <p:sp>
        <p:nvSpPr>
          <p:cNvPr id="1611" name="Google Shape;1611;p1"/>
          <p:cNvSpPr txBox="1"/>
          <p:nvPr/>
        </p:nvSpPr>
        <p:spPr>
          <a:xfrm>
            <a:off x="27019188" y="24617404"/>
            <a:ext cx="462704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68</a:t>
            </a:r>
            <a:endParaRPr/>
          </a:p>
        </p:txBody>
      </p:sp>
      <p:sp>
        <p:nvSpPr>
          <p:cNvPr id="1612" name="Google Shape;1612;p1"/>
          <p:cNvSpPr txBox="1"/>
          <p:nvPr/>
        </p:nvSpPr>
        <p:spPr>
          <a:xfrm>
            <a:off x="20981245" y="22643461"/>
            <a:ext cx="462704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48</a:t>
            </a:r>
            <a:endParaRPr/>
          </a:p>
        </p:txBody>
      </p:sp>
      <p:sp>
        <p:nvSpPr>
          <p:cNvPr id="1613" name="Google Shape;1613;p1"/>
          <p:cNvSpPr txBox="1"/>
          <p:nvPr/>
        </p:nvSpPr>
        <p:spPr>
          <a:xfrm>
            <a:off x="26518446" y="24218262"/>
            <a:ext cx="462704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69</a:t>
            </a:r>
            <a:endParaRPr/>
          </a:p>
        </p:txBody>
      </p:sp>
      <p:sp>
        <p:nvSpPr>
          <p:cNvPr id="1614" name="Google Shape;1614;p1"/>
          <p:cNvSpPr txBox="1"/>
          <p:nvPr/>
        </p:nvSpPr>
        <p:spPr>
          <a:xfrm>
            <a:off x="21003016" y="22273346"/>
            <a:ext cx="462704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49</a:t>
            </a:r>
            <a:endParaRPr/>
          </a:p>
        </p:txBody>
      </p:sp>
      <p:sp>
        <p:nvSpPr>
          <p:cNvPr id="1615" name="Google Shape;1615;p1"/>
          <p:cNvSpPr txBox="1"/>
          <p:nvPr/>
        </p:nvSpPr>
        <p:spPr>
          <a:xfrm>
            <a:off x="21735988" y="21917746"/>
            <a:ext cx="462704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50</a:t>
            </a:r>
            <a:endParaRPr/>
          </a:p>
        </p:txBody>
      </p:sp>
      <p:sp>
        <p:nvSpPr>
          <p:cNvPr id="1616" name="Google Shape;1616;p1"/>
          <p:cNvSpPr txBox="1"/>
          <p:nvPr/>
        </p:nvSpPr>
        <p:spPr>
          <a:xfrm>
            <a:off x="24566274" y="21006975"/>
            <a:ext cx="462704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65</a:t>
            </a:r>
            <a:endParaRPr/>
          </a:p>
        </p:txBody>
      </p:sp>
      <p:sp>
        <p:nvSpPr>
          <p:cNvPr id="1617" name="Google Shape;1617;p1"/>
          <p:cNvSpPr txBox="1"/>
          <p:nvPr/>
        </p:nvSpPr>
        <p:spPr>
          <a:xfrm>
            <a:off x="21902902" y="19588204"/>
            <a:ext cx="462704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51</a:t>
            </a:r>
            <a:endParaRPr/>
          </a:p>
        </p:txBody>
      </p:sp>
      <p:sp>
        <p:nvSpPr>
          <p:cNvPr id="1618" name="Google Shape;1618;p1"/>
          <p:cNvSpPr txBox="1"/>
          <p:nvPr/>
        </p:nvSpPr>
        <p:spPr>
          <a:xfrm>
            <a:off x="23644615" y="29378997"/>
            <a:ext cx="523203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52</a:t>
            </a:r>
            <a:endParaRPr/>
          </a:p>
        </p:txBody>
      </p:sp>
      <p:sp>
        <p:nvSpPr>
          <p:cNvPr id="1619" name="Google Shape;1619;p1"/>
          <p:cNvSpPr txBox="1"/>
          <p:nvPr/>
        </p:nvSpPr>
        <p:spPr>
          <a:xfrm>
            <a:off x="23855526" y="29085990"/>
            <a:ext cx="462704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53</a:t>
            </a:r>
            <a:endParaRPr/>
          </a:p>
        </p:txBody>
      </p:sp>
      <p:sp>
        <p:nvSpPr>
          <p:cNvPr id="1620" name="Google Shape;1620;p1"/>
          <p:cNvSpPr txBox="1"/>
          <p:nvPr/>
        </p:nvSpPr>
        <p:spPr>
          <a:xfrm>
            <a:off x="23742133" y="28783004"/>
            <a:ext cx="462704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54</a:t>
            </a:r>
            <a:endParaRPr/>
          </a:p>
        </p:txBody>
      </p:sp>
      <p:sp>
        <p:nvSpPr>
          <p:cNvPr id="1621" name="Google Shape;1621;p1"/>
          <p:cNvSpPr txBox="1"/>
          <p:nvPr/>
        </p:nvSpPr>
        <p:spPr>
          <a:xfrm>
            <a:off x="23742133" y="28129862"/>
            <a:ext cx="462704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55</a:t>
            </a:r>
            <a:endParaRPr/>
          </a:p>
        </p:txBody>
      </p:sp>
      <p:sp>
        <p:nvSpPr>
          <p:cNvPr id="1622" name="Google Shape;1622;p1"/>
          <p:cNvSpPr txBox="1"/>
          <p:nvPr/>
        </p:nvSpPr>
        <p:spPr>
          <a:xfrm>
            <a:off x="24231537" y="27447691"/>
            <a:ext cx="462704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56</a:t>
            </a:r>
            <a:endParaRPr/>
          </a:p>
        </p:txBody>
      </p:sp>
      <p:sp>
        <p:nvSpPr>
          <p:cNvPr id="1623" name="Google Shape;1623;p1"/>
          <p:cNvSpPr txBox="1"/>
          <p:nvPr/>
        </p:nvSpPr>
        <p:spPr>
          <a:xfrm>
            <a:off x="24073694" y="27082566"/>
            <a:ext cx="462704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57</a:t>
            </a:r>
            <a:endParaRPr/>
          </a:p>
        </p:txBody>
      </p:sp>
      <p:sp>
        <p:nvSpPr>
          <p:cNvPr id="1624" name="Google Shape;1624;p1"/>
          <p:cNvSpPr txBox="1"/>
          <p:nvPr/>
        </p:nvSpPr>
        <p:spPr>
          <a:xfrm>
            <a:off x="23663666" y="26722430"/>
            <a:ext cx="462704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58</a:t>
            </a:r>
            <a:endParaRPr/>
          </a:p>
        </p:txBody>
      </p:sp>
      <p:sp>
        <p:nvSpPr>
          <p:cNvPr id="1625" name="Google Shape;1625;p1"/>
          <p:cNvSpPr txBox="1"/>
          <p:nvPr/>
        </p:nvSpPr>
        <p:spPr>
          <a:xfrm>
            <a:off x="23967559" y="26351862"/>
            <a:ext cx="462704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59</a:t>
            </a:r>
            <a:endParaRPr/>
          </a:p>
        </p:txBody>
      </p:sp>
      <p:sp>
        <p:nvSpPr>
          <p:cNvPr id="1626" name="Google Shape;1626;p1"/>
          <p:cNvSpPr txBox="1"/>
          <p:nvPr/>
        </p:nvSpPr>
        <p:spPr>
          <a:xfrm>
            <a:off x="22984217" y="25807577"/>
            <a:ext cx="462704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60</a:t>
            </a:r>
            <a:endParaRPr/>
          </a:p>
        </p:txBody>
      </p:sp>
      <p:sp>
        <p:nvSpPr>
          <p:cNvPr id="1627" name="Google Shape;1627;p1"/>
          <p:cNvSpPr txBox="1"/>
          <p:nvPr/>
        </p:nvSpPr>
        <p:spPr>
          <a:xfrm>
            <a:off x="23426902" y="25437462"/>
            <a:ext cx="462704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60</a:t>
            </a:r>
            <a:endParaRPr/>
          </a:p>
        </p:txBody>
      </p:sp>
      <p:sp>
        <p:nvSpPr>
          <p:cNvPr id="1628" name="Google Shape;1628;p1"/>
          <p:cNvSpPr txBox="1"/>
          <p:nvPr/>
        </p:nvSpPr>
        <p:spPr>
          <a:xfrm>
            <a:off x="23869588" y="25110890"/>
            <a:ext cx="462704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61</a:t>
            </a:r>
            <a:endParaRPr/>
          </a:p>
        </p:txBody>
      </p:sp>
      <p:sp>
        <p:nvSpPr>
          <p:cNvPr id="1629" name="Google Shape;1629;p1"/>
          <p:cNvSpPr txBox="1"/>
          <p:nvPr/>
        </p:nvSpPr>
        <p:spPr>
          <a:xfrm>
            <a:off x="24196160" y="24421461"/>
            <a:ext cx="462704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62</a:t>
            </a:r>
            <a:endParaRPr/>
          </a:p>
        </p:txBody>
      </p:sp>
      <p:sp>
        <p:nvSpPr>
          <p:cNvPr id="1630" name="Google Shape;1630;p1"/>
          <p:cNvSpPr txBox="1"/>
          <p:nvPr/>
        </p:nvSpPr>
        <p:spPr>
          <a:xfrm>
            <a:off x="24130846" y="23804604"/>
            <a:ext cx="462704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63	</a:t>
            </a:r>
            <a:endParaRPr/>
          </a:p>
        </p:txBody>
      </p:sp>
      <p:sp>
        <p:nvSpPr>
          <p:cNvPr id="1631" name="Google Shape;1631;p1"/>
          <p:cNvSpPr txBox="1"/>
          <p:nvPr/>
        </p:nvSpPr>
        <p:spPr>
          <a:xfrm>
            <a:off x="23615588" y="22737805"/>
            <a:ext cx="462704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64</a:t>
            </a:r>
            <a:endParaRPr/>
          </a:p>
        </p:txBody>
      </p:sp>
      <p:sp>
        <p:nvSpPr>
          <p:cNvPr id="1632" name="Google Shape;1632;p1"/>
          <p:cNvSpPr txBox="1"/>
          <p:nvPr/>
        </p:nvSpPr>
        <p:spPr>
          <a:xfrm>
            <a:off x="24094560" y="20691289"/>
            <a:ext cx="462704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66</a:t>
            </a:r>
            <a:endParaRPr/>
          </a:p>
        </p:txBody>
      </p:sp>
      <p:sp>
        <p:nvSpPr>
          <p:cNvPr id="1633" name="Google Shape;1633;p1"/>
          <p:cNvSpPr txBox="1"/>
          <p:nvPr/>
        </p:nvSpPr>
        <p:spPr>
          <a:xfrm>
            <a:off x="24334046" y="20335689"/>
            <a:ext cx="462704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67</a:t>
            </a:r>
            <a:endParaRPr/>
          </a:p>
        </p:txBody>
      </p:sp>
      <p:sp>
        <p:nvSpPr>
          <p:cNvPr id="1634" name="Google Shape;1634;p1"/>
          <p:cNvSpPr txBox="1"/>
          <p:nvPr/>
        </p:nvSpPr>
        <p:spPr>
          <a:xfrm>
            <a:off x="26612789" y="23896680"/>
            <a:ext cx="462704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70</a:t>
            </a:r>
            <a:endParaRPr/>
          </a:p>
        </p:txBody>
      </p:sp>
      <p:sp>
        <p:nvSpPr>
          <p:cNvPr id="1635" name="Google Shape;1635;p1"/>
          <p:cNvSpPr txBox="1"/>
          <p:nvPr/>
        </p:nvSpPr>
        <p:spPr>
          <a:xfrm>
            <a:off x="27294960" y="23209519"/>
            <a:ext cx="462704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71</a:t>
            </a:r>
            <a:endParaRPr/>
          </a:p>
        </p:txBody>
      </p:sp>
      <p:sp>
        <p:nvSpPr>
          <p:cNvPr id="1636" name="Google Shape;1636;p1"/>
          <p:cNvSpPr txBox="1"/>
          <p:nvPr/>
        </p:nvSpPr>
        <p:spPr>
          <a:xfrm>
            <a:off x="26982903" y="22853919"/>
            <a:ext cx="462704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72</a:t>
            </a:r>
            <a:endParaRPr/>
          </a:p>
        </p:txBody>
      </p:sp>
      <p:sp>
        <p:nvSpPr>
          <p:cNvPr id="1637" name="Google Shape;1637;p1"/>
          <p:cNvSpPr txBox="1"/>
          <p:nvPr/>
        </p:nvSpPr>
        <p:spPr>
          <a:xfrm>
            <a:off x="26772446" y="22556376"/>
            <a:ext cx="462704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73</a:t>
            </a:r>
            <a:endParaRPr/>
          </a:p>
        </p:txBody>
      </p:sp>
      <p:sp>
        <p:nvSpPr>
          <p:cNvPr id="1638" name="Google Shape;1638;p1"/>
          <p:cNvSpPr txBox="1"/>
          <p:nvPr/>
        </p:nvSpPr>
        <p:spPr>
          <a:xfrm>
            <a:off x="26982903" y="22258833"/>
            <a:ext cx="462704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74</a:t>
            </a:r>
            <a:endParaRPr/>
          </a:p>
        </p:txBody>
      </p:sp>
      <p:sp>
        <p:nvSpPr>
          <p:cNvPr id="1639" name="Google Shape;1639;p1"/>
          <p:cNvSpPr txBox="1"/>
          <p:nvPr/>
        </p:nvSpPr>
        <p:spPr>
          <a:xfrm>
            <a:off x="27229645" y="21242832"/>
            <a:ext cx="462704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75</a:t>
            </a:r>
            <a:endParaRPr/>
          </a:p>
        </p:txBody>
      </p:sp>
      <p:sp>
        <p:nvSpPr>
          <p:cNvPr id="1640" name="Google Shape;1640;p1"/>
          <p:cNvSpPr txBox="1"/>
          <p:nvPr/>
        </p:nvSpPr>
        <p:spPr>
          <a:xfrm>
            <a:off x="26351531" y="20887232"/>
            <a:ext cx="462704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76</a:t>
            </a:r>
            <a:endParaRPr/>
          </a:p>
        </p:txBody>
      </p:sp>
      <p:sp>
        <p:nvSpPr>
          <p:cNvPr id="1641" name="Google Shape;1641;p1"/>
          <p:cNvSpPr txBox="1"/>
          <p:nvPr/>
        </p:nvSpPr>
        <p:spPr>
          <a:xfrm>
            <a:off x="26513003" y="20536167"/>
            <a:ext cx="462704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77</a:t>
            </a:r>
            <a:endParaRPr/>
          </a:p>
        </p:txBody>
      </p:sp>
      <p:sp>
        <p:nvSpPr>
          <p:cNvPr id="1642" name="Google Shape;1642;p1"/>
          <p:cNvSpPr txBox="1"/>
          <p:nvPr/>
        </p:nvSpPr>
        <p:spPr>
          <a:xfrm>
            <a:off x="27193361" y="20190546"/>
            <a:ext cx="462704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78</a:t>
            </a:r>
            <a:endParaRPr/>
          </a:p>
        </p:txBody>
      </p:sp>
      <p:sp>
        <p:nvSpPr>
          <p:cNvPr id="1643" name="Google Shape;1643;p1"/>
          <p:cNvSpPr txBox="1"/>
          <p:nvPr/>
        </p:nvSpPr>
        <p:spPr>
          <a:xfrm>
            <a:off x="26852275" y="19907518"/>
            <a:ext cx="462704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79</a:t>
            </a:r>
            <a:endParaRPr/>
          </a:p>
        </p:txBody>
      </p:sp>
      <p:sp>
        <p:nvSpPr>
          <p:cNvPr id="1644" name="Google Shape;1644;p1"/>
          <p:cNvSpPr txBox="1"/>
          <p:nvPr/>
        </p:nvSpPr>
        <p:spPr>
          <a:xfrm>
            <a:off x="6157625" y="26730139"/>
            <a:ext cx="462704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80</a:t>
            </a:r>
            <a:endParaRPr/>
          </a:p>
        </p:txBody>
      </p:sp>
      <p:sp>
        <p:nvSpPr>
          <p:cNvPr id="1645" name="Google Shape;1645;p1"/>
          <p:cNvSpPr txBox="1"/>
          <p:nvPr/>
        </p:nvSpPr>
        <p:spPr>
          <a:xfrm>
            <a:off x="8805575" y="34234021"/>
            <a:ext cx="606939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102</a:t>
            </a:r>
            <a:endParaRPr/>
          </a:p>
        </p:txBody>
      </p:sp>
      <p:sp>
        <p:nvSpPr>
          <p:cNvPr id="1646" name="Google Shape;1646;p1"/>
          <p:cNvSpPr txBox="1"/>
          <p:nvPr/>
        </p:nvSpPr>
        <p:spPr>
          <a:xfrm>
            <a:off x="9204718" y="33863906"/>
            <a:ext cx="606939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103</a:t>
            </a:r>
            <a:endParaRPr/>
          </a:p>
        </p:txBody>
      </p:sp>
      <p:sp>
        <p:nvSpPr>
          <p:cNvPr id="1647" name="Google Shape;1647;p1"/>
          <p:cNvSpPr txBox="1"/>
          <p:nvPr/>
        </p:nvSpPr>
        <p:spPr>
          <a:xfrm>
            <a:off x="9400660" y="33130934"/>
            <a:ext cx="606939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104</a:t>
            </a:r>
            <a:endParaRPr/>
          </a:p>
        </p:txBody>
      </p:sp>
      <p:sp>
        <p:nvSpPr>
          <p:cNvPr id="1648" name="Google Shape;1648;p1"/>
          <p:cNvSpPr txBox="1"/>
          <p:nvPr/>
        </p:nvSpPr>
        <p:spPr>
          <a:xfrm>
            <a:off x="8972488" y="32833391"/>
            <a:ext cx="606939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100</a:t>
            </a:r>
            <a:endParaRPr/>
          </a:p>
        </p:txBody>
      </p:sp>
      <p:sp>
        <p:nvSpPr>
          <p:cNvPr id="1649" name="Google Shape;1649;p1"/>
          <p:cNvSpPr txBox="1"/>
          <p:nvPr/>
        </p:nvSpPr>
        <p:spPr>
          <a:xfrm>
            <a:off x="9473231" y="32492304"/>
            <a:ext cx="606939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105</a:t>
            </a:r>
            <a:endParaRPr/>
          </a:p>
        </p:txBody>
      </p:sp>
      <p:sp>
        <p:nvSpPr>
          <p:cNvPr id="1650" name="Google Shape;1650;p1"/>
          <p:cNvSpPr txBox="1"/>
          <p:nvPr/>
        </p:nvSpPr>
        <p:spPr>
          <a:xfrm>
            <a:off x="9669174" y="32165734"/>
            <a:ext cx="606939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106</a:t>
            </a:r>
            <a:endParaRPr/>
          </a:p>
        </p:txBody>
      </p:sp>
      <p:sp>
        <p:nvSpPr>
          <p:cNvPr id="1651" name="Google Shape;1651;p1"/>
          <p:cNvSpPr txBox="1"/>
          <p:nvPr/>
        </p:nvSpPr>
        <p:spPr>
          <a:xfrm>
            <a:off x="9719974" y="31781105"/>
            <a:ext cx="606939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107</a:t>
            </a:r>
            <a:endParaRPr/>
          </a:p>
        </p:txBody>
      </p:sp>
      <p:sp>
        <p:nvSpPr>
          <p:cNvPr id="1652" name="Google Shape;1652;p1"/>
          <p:cNvSpPr txBox="1"/>
          <p:nvPr/>
        </p:nvSpPr>
        <p:spPr>
          <a:xfrm>
            <a:off x="9286813" y="31406456"/>
            <a:ext cx="606939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108</a:t>
            </a:r>
            <a:endParaRPr/>
          </a:p>
        </p:txBody>
      </p:sp>
      <p:sp>
        <p:nvSpPr>
          <p:cNvPr id="1653" name="Google Shape;1653;p1"/>
          <p:cNvSpPr txBox="1"/>
          <p:nvPr/>
        </p:nvSpPr>
        <p:spPr>
          <a:xfrm>
            <a:off x="9144846" y="29487849"/>
            <a:ext cx="606939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109</a:t>
            </a:r>
            <a:endParaRPr/>
          </a:p>
        </p:txBody>
      </p:sp>
      <p:sp>
        <p:nvSpPr>
          <p:cNvPr id="1654" name="Google Shape;1654;p1"/>
          <p:cNvSpPr txBox="1"/>
          <p:nvPr/>
        </p:nvSpPr>
        <p:spPr>
          <a:xfrm>
            <a:off x="9756261" y="29098685"/>
            <a:ext cx="606939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110</a:t>
            </a:r>
            <a:endParaRPr/>
          </a:p>
        </p:txBody>
      </p:sp>
      <p:sp>
        <p:nvSpPr>
          <p:cNvPr id="1655" name="Google Shape;1655;p1"/>
          <p:cNvSpPr txBox="1"/>
          <p:nvPr/>
        </p:nvSpPr>
        <p:spPr>
          <a:xfrm>
            <a:off x="10082832" y="28167050"/>
            <a:ext cx="606939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112</a:t>
            </a:r>
            <a:endParaRPr/>
          </a:p>
        </p:txBody>
      </p:sp>
      <p:sp>
        <p:nvSpPr>
          <p:cNvPr id="1656" name="Google Shape;1656;p1"/>
          <p:cNvSpPr txBox="1"/>
          <p:nvPr/>
        </p:nvSpPr>
        <p:spPr>
          <a:xfrm>
            <a:off x="9001517" y="28504961"/>
            <a:ext cx="606939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111</a:t>
            </a:r>
            <a:endParaRPr/>
          </a:p>
        </p:txBody>
      </p:sp>
      <p:sp>
        <p:nvSpPr>
          <p:cNvPr id="1657" name="Google Shape;1657;p1"/>
          <p:cNvSpPr txBox="1"/>
          <p:nvPr/>
        </p:nvSpPr>
        <p:spPr>
          <a:xfrm>
            <a:off x="9241003" y="28791164"/>
            <a:ext cx="606939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100</a:t>
            </a:r>
            <a:endParaRPr/>
          </a:p>
        </p:txBody>
      </p:sp>
      <p:sp>
        <p:nvSpPr>
          <p:cNvPr id="1658" name="Google Shape;1658;p1"/>
          <p:cNvSpPr txBox="1"/>
          <p:nvPr/>
        </p:nvSpPr>
        <p:spPr>
          <a:xfrm>
            <a:off x="9407918" y="27825965"/>
            <a:ext cx="606939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112</a:t>
            </a:r>
            <a:endParaRPr/>
          </a:p>
        </p:txBody>
      </p:sp>
      <p:sp>
        <p:nvSpPr>
          <p:cNvPr id="1659" name="Google Shape;1659;p1"/>
          <p:cNvSpPr txBox="1"/>
          <p:nvPr/>
        </p:nvSpPr>
        <p:spPr>
          <a:xfrm>
            <a:off x="9680968" y="27436800"/>
            <a:ext cx="606939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113</a:t>
            </a:r>
            <a:endParaRPr/>
          </a:p>
        </p:txBody>
      </p:sp>
      <p:sp>
        <p:nvSpPr>
          <p:cNvPr id="1660" name="Google Shape;1660;p1"/>
          <p:cNvSpPr txBox="1"/>
          <p:nvPr/>
        </p:nvSpPr>
        <p:spPr>
          <a:xfrm>
            <a:off x="12731690" y="31430042"/>
            <a:ext cx="606939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116</a:t>
            </a:r>
            <a:endParaRPr/>
          </a:p>
        </p:txBody>
      </p:sp>
      <p:sp>
        <p:nvSpPr>
          <p:cNvPr id="1661" name="Google Shape;1661;p1"/>
          <p:cNvSpPr txBox="1"/>
          <p:nvPr/>
        </p:nvSpPr>
        <p:spPr>
          <a:xfrm>
            <a:off x="11853574" y="30707049"/>
            <a:ext cx="606939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118</a:t>
            </a:r>
            <a:endParaRPr/>
          </a:p>
        </p:txBody>
      </p:sp>
      <p:sp>
        <p:nvSpPr>
          <p:cNvPr id="1662" name="Google Shape;1662;p1"/>
          <p:cNvSpPr txBox="1"/>
          <p:nvPr/>
        </p:nvSpPr>
        <p:spPr>
          <a:xfrm>
            <a:off x="11889860" y="30351449"/>
            <a:ext cx="606939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100</a:t>
            </a:r>
            <a:endParaRPr/>
          </a:p>
        </p:txBody>
      </p:sp>
      <p:sp>
        <p:nvSpPr>
          <p:cNvPr id="1663" name="Google Shape;1663;p1"/>
          <p:cNvSpPr txBox="1"/>
          <p:nvPr/>
        </p:nvSpPr>
        <p:spPr>
          <a:xfrm>
            <a:off x="12318031" y="29995849"/>
            <a:ext cx="606939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100</a:t>
            </a:r>
            <a:endParaRPr/>
          </a:p>
        </p:txBody>
      </p:sp>
      <p:sp>
        <p:nvSpPr>
          <p:cNvPr id="1664" name="Google Shape;1664;p1"/>
          <p:cNvSpPr txBox="1"/>
          <p:nvPr/>
        </p:nvSpPr>
        <p:spPr>
          <a:xfrm>
            <a:off x="12165631" y="29611221"/>
            <a:ext cx="606939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119</a:t>
            </a:r>
            <a:endParaRPr/>
          </a:p>
        </p:txBody>
      </p:sp>
      <p:sp>
        <p:nvSpPr>
          <p:cNvPr id="1665" name="Google Shape;1665;p1"/>
          <p:cNvSpPr txBox="1"/>
          <p:nvPr/>
        </p:nvSpPr>
        <p:spPr>
          <a:xfrm>
            <a:off x="12042259" y="28834707"/>
            <a:ext cx="606939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120</a:t>
            </a:r>
            <a:endParaRPr/>
          </a:p>
        </p:txBody>
      </p:sp>
      <p:sp>
        <p:nvSpPr>
          <p:cNvPr id="1666" name="Google Shape;1666;p1"/>
          <p:cNvSpPr txBox="1"/>
          <p:nvPr/>
        </p:nvSpPr>
        <p:spPr>
          <a:xfrm>
            <a:off x="12884087" y="27847736"/>
            <a:ext cx="606939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100</a:t>
            </a:r>
            <a:endParaRPr/>
          </a:p>
        </p:txBody>
      </p:sp>
      <p:sp>
        <p:nvSpPr>
          <p:cNvPr id="1667" name="Google Shape;1667;p1"/>
          <p:cNvSpPr txBox="1"/>
          <p:nvPr/>
        </p:nvSpPr>
        <p:spPr>
          <a:xfrm>
            <a:off x="12122087" y="27473086"/>
            <a:ext cx="606939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121</a:t>
            </a:r>
            <a:endParaRPr/>
          </a:p>
        </p:txBody>
      </p:sp>
      <p:sp>
        <p:nvSpPr>
          <p:cNvPr id="1668" name="Google Shape;1668;p1"/>
          <p:cNvSpPr txBox="1"/>
          <p:nvPr/>
        </p:nvSpPr>
        <p:spPr>
          <a:xfrm>
            <a:off x="12100316" y="27122022"/>
            <a:ext cx="606939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122</a:t>
            </a:r>
            <a:endParaRPr/>
          </a:p>
        </p:txBody>
      </p:sp>
      <p:pic>
        <p:nvPicPr>
          <p:cNvPr id="1669" name="Google Shape;1669;p1"/>
          <p:cNvPicPr preferRelativeResize="0"/>
          <p:nvPr/>
        </p:nvPicPr>
        <p:blipFill rotWithShape="1">
          <a:blip r:embed="rId31">
            <a:alphaModFix/>
          </a:blip>
          <a:srcRect/>
          <a:stretch/>
        </p:blipFill>
        <p:spPr>
          <a:xfrm>
            <a:off x="27099642" y="36902572"/>
            <a:ext cx="1620729" cy="14400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1670" name="Google Shape;1670;p1"/>
          <p:cNvCxnSpPr/>
          <p:nvPr/>
        </p:nvCxnSpPr>
        <p:spPr>
          <a:xfrm>
            <a:off x="27272888" y="37881595"/>
            <a:ext cx="0" cy="360000"/>
          </a:xfrm>
          <a:prstGeom prst="straightConnector1">
            <a:avLst/>
          </a:prstGeom>
          <a:noFill/>
          <a:ln w="57150" cap="flat" cmpd="sng">
            <a:solidFill>
              <a:srgbClr val="7030A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671" name="Google Shape;1671;p1"/>
          <p:cNvSpPr txBox="1"/>
          <p:nvPr/>
        </p:nvSpPr>
        <p:spPr>
          <a:xfrm>
            <a:off x="27653828" y="37730698"/>
            <a:ext cx="470000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17</a:t>
            </a:r>
            <a:endParaRPr/>
          </a:p>
        </p:txBody>
      </p:sp>
      <p:pic>
        <p:nvPicPr>
          <p:cNvPr id="1672" name="Google Shape;1672;p1"/>
          <p:cNvPicPr preferRelativeResize="0"/>
          <p:nvPr/>
        </p:nvPicPr>
        <p:blipFill rotWithShape="1">
          <a:blip r:embed="rId32">
            <a:alphaModFix/>
          </a:blip>
          <a:srcRect/>
          <a:stretch/>
        </p:blipFill>
        <p:spPr>
          <a:xfrm>
            <a:off x="25110282" y="36880800"/>
            <a:ext cx="1955271" cy="14760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1673" name="Google Shape;1673;p1"/>
          <p:cNvCxnSpPr/>
          <p:nvPr/>
        </p:nvCxnSpPr>
        <p:spPr>
          <a:xfrm>
            <a:off x="25366980" y="37037045"/>
            <a:ext cx="0" cy="720000"/>
          </a:xfrm>
          <a:prstGeom prst="straightConnector1">
            <a:avLst/>
          </a:prstGeom>
          <a:noFill/>
          <a:ln w="5715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674" name="Google Shape;1674;p1"/>
          <p:cNvSpPr txBox="1"/>
          <p:nvPr/>
        </p:nvSpPr>
        <p:spPr>
          <a:xfrm>
            <a:off x="25866756" y="36959626"/>
            <a:ext cx="470000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18</a:t>
            </a:r>
            <a:endParaRPr/>
          </a:p>
        </p:txBody>
      </p:sp>
      <p:pic>
        <p:nvPicPr>
          <p:cNvPr id="1675" name="Google Shape;1675;p1"/>
          <p:cNvPicPr preferRelativeResize="0"/>
          <p:nvPr/>
        </p:nvPicPr>
        <p:blipFill rotWithShape="1">
          <a:blip r:embed="rId33">
            <a:alphaModFix/>
          </a:blip>
          <a:srcRect/>
          <a:stretch/>
        </p:blipFill>
        <p:spPr>
          <a:xfrm>
            <a:off x="24249743" y="36891944"/>
            <a:ext cx="857497" cy="1469995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1676" name="Google Shape;1676;p1"/>
          <p:cNvCxnSpPr/>
          <p:nvPr/>
        </p:nvCxnSpPr>
        <p:spPr>
          <a:xfrm>
            <a:off x="24907059" y="36986245"/>
            <a:ext cx="0" cy="360000"/>
          </a:xfrm>
          <a:prstGeom prst="straightConnector1">
            <a:avLst/>
          </a:prstGeom>
          <a:noFill/>
          <a:ln w="571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677" name="Google Shape;1677;p1"/>
          <p:cNvSpPr txBox="1"/>
          <p:nvPr/>
        </p:nvSpPr>
        <p:spPr>
          <a:xfrm>
            <a:off x="24676584" y="37297084"/>
            <a:ext cx="470000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</a:t>
            </a:r>
            <a:endParaRPr/>
          </a:p>
        </p:txBody>
      </p:sp>
      <p:pic>
        <p:nvPicPr>
          <p:cNvPr id="1678" name="Google Shape;1678;p1"/>
          <p:cNvPicPr preferRelativeResize="0"/>
          <p:nvPr/>
        </p:nvPicPr>
        <p:blipFill rotWithShape="1">
          <a:blip r:embed="rId34">
            <a:alphaModFix/>
          </a:blip>
          <a:srcRect/>
          <a:stretch/>
        </p:blipFill>
        <p:spPr>
          <a:xfrm>
            <a:off x="29003508" y="35411493"/>
            <a:ext cx="1271705" cy="1474945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1679" name="Google Shape;1679;p1"/>
          <p:cNvCxnSpPr/>
          <p:nvPr/>
        </p:nvCxnSpPr>
        <p:spPr>
          <a:xfrm>
            <a:off x="29135588" y="35541166"/>
            <a:ext cx="0" cy="360000"/>
          </a:xfrm>
          <a:prstGeom prst="straightConnector1">
            <a:avLst/>
          </a:prstGeom>
          <a:noFill/>
          <a:ln w="571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680" name="Google Shape;1680;p1"/>
          <p:cNvSpPr txBox="1"/>
          <p:nvPr/>
        </p:nvSpPr>
        <p:spPr>
          <a:xfrm>
            <a:off x="28944120" y="35903713"/>
            <a:ext cx="470000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</a:t>
            </a:r>
            <a:endParaRPr/>
          </a:p>
        </p:txBody>
      </p:sp>
      <p:pic>
        <p:nvPicPr>
          <p:cNvPr id="1681" name="Google Shape;1681;p1"/>
          <p:cNvPicPr preferRelativeResize="0"/>
          <p:nvPr/>
        </p:nvPicPr>
        <p:blipFill rotWithShape="1">
          <a:blip r:embed="rId35">
            <a:alphaModFix/>
          </a:blip>
          <a:srcRect/>
          <a:stretch/>
        </p:blipFill>
        <p:spPr>
          <a:xfrm>
            <a:off x="27877699" y="35436629"/>
            <a:ext cx="1104190" cy="14400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1682" name="Google Shape;1682;p1"/>
          <p:cNvCxnSpPr/>
          <p:nvPr/>
        </p:nvCxnSpPr>
        <p:spPr>
          <a:xfrm>
            <a:off x="28006765" y="35517580"/>
            <a:ext cx="0" cy="720000"/>
          </a:xfrm>
          <a:prstGeom prst="straightConnector1">
            <a:avLst/>
          </a:prstGeom>
          <a:noFill/>
          <a:ln w="5715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683" name="Google Shape;1683;p1"/>
          <p:cNvSpPr txBox="1"/>
          <p:nvPr/>
        </p:nvSpPr>
        <p:spPr>
          <a:xfrm>
            <a:off x="27793527" y="36408084"/>
            <a:ext cx="470000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21</a:t>
            </a:r>
            <a:endParaRPr/>
          </a:p>
        </p:txBody>
      </p:sp>
      <p:pic>
        <p:nvPicPr>
          <p:cNvPr id="1684" name="Google Shape;1684;p1"/>
          <p:cNvPicPr preferRelativeResize="0"/>
          <p:nvPr/>
        </p:nvPicPr>
        <p:blipFill rotWithShape="1">
          <a:blip r:embed="rId36">
            <a:alphaModFix/>
          </a:blip>
          <a:srcRect r="6759"/>
          <a:stretch/>
        </p:blipFill>
        <p:spPr>
          <a:xfrm>
            <a:off x="25667823" y="35433604"/>
            <a:ext cx="2183278" cy="14400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685" name="Google Shape;1685;p1"/>
          <p:cNvSpPr txBox="1"/>
          <p:nvPr/>
        </p:nvSpPr>
        <p:spPr>
          <a:xfrm>
            <a:off x="25639969" y="36520569"/>
            <a:ext cx="470000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22</a:t>
            </a:r>
            <a:endParaRPr/>
          </a:p>
        </p:txBody>
      </p:sp>
      <p:cxnSp>
        <p:nvCxnSpPr>
          <p:cNvPr id="1686" name="Google Shape;1686;p1"/>
          <p:cNvCxnSpPr/>
          <p:nvPr/>
        </p:nvCxnSpPr>
        <p:spPr>
          <a:xfrm>
            <a:off x="27217551" y="35513952"/>
            <a:ext cx="0" cy="720000"/>
          </a:xfrm>
          <a:prstGeom prst="straightConnector1">
            <a:avLst/>
          </a:prstGeom>
          <a:noFill/>
          <a:ln w="5715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687" name="Google Shape;1687;p1"/>
          <p:cNvPicPr preferRelativeResize="0"/>
          <p:nvPr/>
        </p:nvPicPr>
        <p:blipFill rotWithShape="1">
          <a:blip r:embed="rId37">
            <a:alphaModFix/>
          </a:blip>
          <a:srcRect/>
          <a:stretch/>
        </p:blipFill>
        <p:spPr>
          <a:xfrm>
            <a:off x="24742392" y="35421750"/>
            <a:ext cx="894757" cy="14400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1688" name="Google Shape;1688;p1"/>
          <p:cNvCxnSpPr/>
          <p:nvPr/>
        </p:nvCxnSpPr>
        <p:spPr>
          <a:xfrm>
            <a:off x="24904337" y="35510323"/>
            <a:ext cx="0" cy="360000"/>
          </a:xfrm>
          <a:prstGeom prst="straightConnector1">
            <a:avLst/>
          </a:prstGeom>
          <a:noFill/>
          <a:ln w="571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689" name="Google Shape;1689;p1"/>
          <p:cNvSpPr txBox="1"/>
          <p:nvPr/>
        </p:nvSpPr>
        <p:spPr>
          <a:xfrm>
            <a:off x="24667242" y="35829599"/>
            <a:ext cx="569474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23</a:t>
            </a:r>
            <a:endParaRPr/>
          </a:p>
        </p:txBody>
      </p:sp>
      <p:pic>
        <p:nvPicPr>
          <p:cNvPr id="1690" name="Google Shape;1690;p1"/>
          <p:cNvPicPr preferRelativeResize="0"/>
          <p:nvPr/>
        </p:nvPicPr>
        <p:blipFill rotWithShape="1">
          <a:blip r:embed="rId38">
            <a:alphaModFix/>
          </a:blip>
          <a:srcRect/>
          <a:stretch/>
        </p:blipFill>
        <p:spPr>
          <a:xfrm>
            <a:off x="28527895" y="33948550"/>
            <a:ext cx="1747318" cy="14400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691" name="Google Shape;1691;p1"/>
          <p:cNvSpPr txBox="1"/>
          <p:nvPr/>
        </p:nvSpPr>
        <p:spPr>
          <a:xfrm>
            <a:off x="10808546" y="33798593"/>
            <a:ext cx="606939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114</a:t>
            </a:r>
            <a:endParaRPr/>
          </a:p>
        </p:txBody>
      </p:sp>
      <p:sp>
        <p:nvSpPr>
          <p:cNvPr id="1692" name="Google Shape;1692;p1"/>
          <p:cNvSpPr txBox="1"/>
          <p:nvPr/>
        </p:nvSpPr>
        <p:spPr>
          <a:xfrm>
            <a:off x="11280261" y="33501050"/>
            <a:ext cx="606939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115</a:t>
            </a:r>
            <a:endParaRPr/>
          </a:p>
        </p:txBody>
      </p:sp>
      <p:sp>
        <p:nvSpPr>
          <p:cNvPr id="1693" name="Google Shape;1693;p1"/>
          <p:cNvSpPr txBox="1"/>
          <p:nvPr/>
        </p:nvSpPr>
        <p:spPr>
          <a:xfrm>
            <a:off x="6711887" y="14940907"/>
            <a:ext cx="606939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123</a:t>
            </a:r>
            <a:endParaRPr/>
          </a:p>
        </p:txBody>
      </p:sp>
      <p:sp>
        <p:nvSpPr>
          <p:cNvPr id="1694" name="Google Shape;1694;p1"/>
          <p:cNvSpPr txBox="1"/>
          <p:nvPr/>
        </p:nvSpPr>
        <p:spPr>
          <a:xfrm>
            <a:off x="6715516" y="14683279"/>
            <a:ext cx="606939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124</a:t>
            </a:r>
            <a:endParaRPr/>
          </a:p>
        </p:txBody>
      </p:sp>
      <p:sp>
        <p:nvSpPr>
          <p:cNvPr id="1695" name="Google Shape;1695;p1"/>
          <p:cNvSpPr txBox="1"/>
          <p:nvPr/>
        </p:nvSpPr>
        <p:spPr>
          <a:xfrm>
            <a:off x="8593302" y="15594050"/>
            <a:ext cx="606939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125</a:t>
            </a:r>
            <a:endParaRPr/>
          </a:p>
        </p:txBody>
      </p:sp>
      <p:sp>
        <p:nvSpPr>
          <p:cNvPr id="1696" name="Google Shape;1696;p1"/>
          <p:cNvSpPr txBox="1"/>
          <p:nvPr/>
        </p:nvSpPr>
        <p:spPr>
          <a:xfrm>
            <a:off x="8763844" y="14627035"/>
            <a:ext cx="606939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126</a:t>
            </a:r>
            <a:endParaRPr/>
          </a:p>
        </p:txBody>
      </p:sp>
      <p:sp>
        <p:nvSpPr>
          <p:cNvPr id="1697" name="Google Shape;1697;p1"/>
          <p:cNvSpPr txBox="1"/>
          <p:nvPr/>
        </p:nvSpPr>
        <p:spPr>
          <a:xfrm>
            <a:off x="8656802" y="14022878"/>
            <a:ext cx="606939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127</a:t>
            </a:r>
            <a:endParaRPr/>
          </a:p>
        </p:txBody>
      </p:sp>
      <p:sp>
        <p:nvSpPr>
          <p:cNvPr id="1698" name="Google Shape;1698;p1"/>
          <p:cNvSpPr txBox="1"/>
          <p:nvPr/>
        </p:nvSpPr>
        <p:spPr>
          <a:xfrm>
            <a:off x="5488152" y="5464236"/>
            <a:ext cx="606939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128</a:t>
            </a:r>
            <a:endParaRPr/>
          </a:p>
        </p:txBody>
      </p:sp>
      <p:sp>
        <p:nvSpPr>
          <p:cNvPr id="1699" name="Google Shape;1699;p1"/>
          <p:cNvSpPr txBox="1"/>
          <p:nvPr/>
        </p:nvSpPr>
        <p:spPr>
          <a:xfrm>
            <a:off x="4913477" y="5080061"/>
            <a:ext cx="606939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129</a:t>
            </a:r>
            <a:endParaRPr/>
          </a:p>
        </p:txBody>
      </p:sp>
      <p:sp>
        <p:nvSpPr>
          <p:cNvPr id="1700" name="Google Shape;1700;p1"/>
          <p:cNvSpPr txBox="1"/>
          <p:nvPr/>
        </p:nvSpPr>
        <p:spPr>
          <a:xfrm>
            <a:off x="5288342" y="4369878"/>
            <a:ext cx="606939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130</a:t>
            </a:r>
            <a:endParaRPr/>
          </a:p>
        </p:txBody>
      </p:sp>
      <p:sp>
        <p:nvSpPr>
          <p:cNvPr id="1701" name="Google Shape;1701;p1"/>
          <p:cNvSpPr txBox="1"/>
          <p:nvPr/>
        </p:nvSpPr>
        <p:spPr>
          <a:xfrm>
            <a:off x="7356866" y="4350591"/>
            <a:ext cx="606939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131</a:t>
            </a:r>
            <a:endParaRPr/>
          </a:p>
        </p:txBody>
      </p:sp>
      <p:sp>
        <p:nvSpPr>
          <p:cNvPr id="1702" name="Google Shape;1702;p1"/>
          <p:cNvSpPr txBox="1"/>
          <p:nvPr/>
        </p:nvSpPr>
        <p:spPr>
          <a:xfrm>
            <a:off x="7389977" y="3983651"/>
            <a:ext cx="606939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132</a:t>
            </a:r>
            <a:endParaRPr/>
          </a:p>
        </p:txBody>
      </p:sp>
      <p:sp>
        <p:nvSpPr>
          <p:cNvPr id="1703" name="Google Shape;1703;p1"/>
          <p:cNvSpPr txBox="1"/>
          <p:nvPr/>
        </p:nvSpPr>
        <p:spPr>
          <a:xfrm>
            <a:off x="7740712" y="3653198"/>
            <a:ext cx="606939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133</a:t>
            </a:r>
            <a:endParaRPr/>
          </a:p>
        </p:txBody>
      </p:sp>
      <p:sp>
        <p:nvSpPr>
          <p:cNvPr id="1704" name="Google Shape;1704;p1"/>
          <p:cNvSpPr txBox="1"/>
          <p:nvPr/>
        </p:nvSpPr>
        <p:spPr>
          <a:xfrm>
            <a:off x="7628102" y="3297851"/>
            <a:ext cx="606939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134</a:t>
            </a:r>
            <a:endParaRPr/>
          </a:p>
        </p:txBody>
      </p:sp>
      <p:sp>
        <p:nvSpPr>
          <p:cNvPr id="1705" name="Google Shape;1705;p1"/>
          <p:cNvSpPr txBox="1"/>
          <p:nvPr/>
        </p:nvSpPr>
        <p:spPr>
          <a:xfrm>
            <a:off x="7721662" y="2967398"/>
            <a:ext cx="606939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135</a:t>
            </a:r>
            <a:endParaRPr/>
          </a:p>
        </p:txBody>
      </p:sp>
      <p:sp>
        <p:nvSpPr>
          <p:cNvPr id="1706" name="Google Shape;1706;p1"/>
          <p:cNvSpPr txBox="1"/>
          <p:nvPr/>
        </p:nvSpPr>
        <p:spPr>
          <a:xfrm>
            <a:off x="7656677" y="2608876"/>
            <a:ext cx="606939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136</a:t>
            </a:r>
            <a:endParaRPr/>
          </a:p>
        </p:txBody>
      </p:sp>
      <p:sp>
        <p:nvSpPr>
          <p:cNvPr id="1707" name="Google Shape;1707;p1"/>
          <p:cNvSpPr txBox="1"/>
          <p:nvPr/>
        </p:nvSpPr>
        <p:spPr>
          <a:xfrm>
            <a:off x="7304252" y="2221526"/>
            <a:ext cx="606939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137</a:t>
            </a:r>
            <a:endParaRPr/>
          </a:p>
        </p:txBody>
      </p:sp>
      <p:sp>
        <p:nvSpPr>
          <p:cNvPr id="1708" name="Google Shape;1708;p1"/>
          <p:cNvSpPr txBox="1"/>
          <p:nvPr/>
        </p:nvSpPr>
        <p:spPr>
          <a:xfrm>
            <a:off x="7294727" y="1897676"/>
            <a:ext cx="606939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138</a:t>
            </a:r>
            <a:endParaRPr/>
          </a:p>
        </p:txBody>
      </p:sp>
      <p:sp>
        <p:nvSpPr>
          <p:cNvPr id="1709" name="Google Shape;1709;p1"/>
          <p:cNvSpPr txBox="1"/>
          <p:nvPr/>
        </p:nvSpPr>
        <p:spPr>
          <a:xfrm>
            <a:off x="7075652" y="1545251"/>
            <a:ext cx="606939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139</a:t>
            </a:r>
            <a:endParaRPr/>
          </a:p>
        </p:txBody>
      </p:sp>
      <p:sp>
        <p:nvSpPr>
          <p:cNvPr id="1710" name="Google Shape;1710;p1"/>
          <p:cNvSpPr txBox="1"/>
          <p:nvPr/>
        </p:nvSpPr>
        <p:spPr>
          <a:xfrm>
            <a:off x="7332827" y="1183301"/>
            <a:ext cx="606939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140</a:t>
            </a:r>
            <a:endParaRPr/>
          </a:p>
        </p:txBody>
      </p:sp>
      <p:sp>
        <p:nvSpPr>
          <p:cNvPr id="1711" name="Google Shape;1711;p1"/>
          <p:cNvSpPr txBox="1"/>
          <p:nvPr/>
        </p:nvSpPr>
        <p:spPr>
          <a:xfrm>
            <a:off x="7361402" y="849926"/>
            <a:ext cx="606939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141</a:t>
            </a:r>
            <a:endParaRPr/>
          </a:p>
        </p:txBody>
      </p:sp>
      <p:sp>
        <p:nvSpPr>
          <p:cNvPr id="1712" name="Google Shape;1712;p1"/>
          <p:cNvSpPr txBox="1"/>
          <p:nvPr/>
        </p:nvSpPr>
        <p:spPr>
          <a:xfrm>
            <a:off x="7485227" y="459401"/>
            <a:ext cx="606939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142</a:t>
            </a:r>
            <a:endParaRPr/>
          </a:p>
        </p:txBody>
      </p:sp>
      <p:sp>
        <p:nvSpPr>
          <p:cNvPr id="1713" name="Google Shape;1713;p1"/>
          <p:cNvSpPr txBox="1"/>
          <p:nvPr/>
        </p:nvSpPr>
        <p:spPr>
          <a:xfrm>
            <a:off x="9628352" y="7480361"/>
            <a:ext cx="606939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143</a:t>
            </a:r>
            <a:endParaRPr/>
          </a:p>
        </p:txBody>
      </p:sp>
      <p:sp>
        <p:nvSpPr>
          <p:cNvPr id="1714" name="Google Shape;1714;p1"/>
          <p:cNvSpPr txBox="1"/>
          <p:nvPr/>
        </p:nvSpPr>
        <p:spPr>
          <a:xfrm>
            <a:off x="9942677" y="5469551"/>
            <a:ext cx="606939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144</a:t>
            </a:r>
            <a:endParaRPr/>
          </a:p>
        </p:txBody>
      </p:sp>
      <p:sp>
        <p:nvSpPr>
          <p:cNvPr id="1715" name="Google Shape;1715;p1"/>
          <p:cNvSpPr txBox="1"/>
          <p:nvPr/>
        </p:nvSpPr>
        <p:spPr>
          <a:xfrm>
            <a:off x="9952202" y="4688501"/>
            <a:ext cx="606939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145</a:t>
            </a:r>
            <a:endParaRPr/>
          </a:p>
        </p:txBody>
      </p:sp>
      <p:sp>
        <p:nvSpPr>
          <p:cNvPr id="1716" name="Google Shape;1716;p1"/>
          <p:cNvSpPr txBox="1"/>
          <p:nvPr/>
        </p:nvSpPr>
        <p:spPr>
          <a:xfrm>
            <a:off x="10080687" y="4301933"/>
            <a:ext cx="606939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146</a:t>
            </a:r>
            <a:endParaRPr/>
          </a:p>
        </p:txBody>
      </p:sp>
      <p:sp>
        <p:nvSpPr>
          <p:cNvPr id="1717" name="Google Shape;1717;p1"/>
          <p:cNvSpPr txBox="1"/>
          <p:nvPr/>
        </p:nvSpPr>
        <p:spPr>
          <a:xfrm>
            <a:off x="10071162" y="3682808"/>
            <a:ext cx="606939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147</a:t>
            </a:r>
            <a:endParaRPr/>
          </a:p>
        </p:txBody>
      </p:sp>
      <p:sp>
        <p:nvSpPr>
          <p:cNvPr id="1718" name="Google Shape;1718;p1"/>
          <p:cNvSpPr txBox="1"/>
          <p:nvPr/>
        </p:nvSpPr>
        <p:spPr>
          <a:xfrm>
            <a:off x="9904577" y="3374051"/>
            <a:ext cx="606939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148</a:t>
            </a:r>
            <a:endParaRPr/>
          </a:p>
        </p:txBody>
      </p:sp>
      <p:sp>
        <p:nvSpPr>
          <p:cNvPr id="1719" name="Google Shape;1719;p1"/>
          <p:cNvSpPr txBox="1"/>
          <p:nvPr/>
        </p:nvSpPr>
        <p:spPr>
          <a:xfrm>
            <a:off x="10037927" y="3002576"/>
            <a:ext cx="606939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149</a:t>
            </a:r>
            <a:endParaRPr/>
          </a:p>
        </p:txBody>
      </p:sp>
      <p:sp>
        <p:nvSpPr>
          <p:cNvPr id="1720" name="Google Shape;1720;p1"/>
          <p:cNvSpPr txBox="1"/>
          <p:nvPr/>
        </p:nvSpPr>
        <p:spPr>
          <a:xfrm>
            <a:off x="9856952" y="2669201"/>
            <a:ext cx="606939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150</a:t>
            </a:r>
            <a:endParaRPr/>
          </a:p>
        </p:txBody>
      </p:sp>
      <p:sp>
        <p:nvSpPr>
          <p:cNvPr id="1721" name="Google Shape;1721;p1"/>
          <p:cNvSpPr txBox="1"/>
          <p:nvPr/>
        </p:nvSpPr>
        <p:spPr>
          <a:xfrm>
            <a:off x="9780752" y="2373926"/>
            <a:ext cx="606939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151</a:t>
            </a:r>
            <a:endParaRPr/>
          </a:p>
        </p:txBody>
      </p:sp>
      <p:sp>
        <p:nvSpPr>
          <p:cNvPr id="1722" name="Google Shape;1722;p1"/>
          <p:cNvSpPr txBox="1"/>
          <p:nvPr/>
        </p:nvSpPr>
        <p:spPr>
          <a:xfrm>
            <a:off x="10009352" y="2059601"/>
            <a:ext cx="606939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152</a:t>
            </a:r>
            <a:endParaRPr/>
          </a:p>
        </p:txBody>
      </p:sp>
      <p:sp>
        <p:nvSpPr>
          <p:cNvPr id="1723" name="Google Shape;1723;p1"/>
          <p:cNvSpPr txBox="1"/>
          <p:nvPr/>
        </p:nvSpPr>
        <p:spPr>
          <a:xfrm>
            <a:off x="9990302" y="1726226"/>
            <a:ext cx="606939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153</a:t>
            </a:r>
            <a:endParaRPr/>
          </a:p>
        </p:txBody>
      </p:sp>
      <p:sp>
        <p:nvSpPr>
          <p:cNvPr id="1724" name="Google Shape;1724;p1"/>
          <p:cNvSpPr txBox="1"/>
          <p:nvPr/>
        </p:nvSpPr>
        <p:spPr>
          <a:xfrm>
            <a:off x="9895052" y="1354751"/>
            <a:ext cx="606939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154</a:t>
            </a:r>
            <a:endParaRPr/>
          </a:p>
        </p:txBody>
      </p:sp>
      <p:sp>
        <p:nvSpPr>
          <p:cNvPr id="1725" name="Google Shape;1725;p1"/>
          <p:cNvSpPr txBox="1"/>
          <p:nvPr/>
        </p:nvSpPr>
        <p:spPr>
          <a:xfrm>
            <a:off x="10018877" y="992801"/>
            <a:ext cx="606939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155</a:t>
            </a:r>
            <a:endParaRPr/>
          </a:p>
        </p:txBody>
      </p:sp>
      <p:sp>
        <p:nvSpPr>
          <p:cNvPr id="1726" name="Google Shape;1726;p1"/>
          <p:cNvSpPr txBox="1"/>
          <p:nvPr/>
        </p:nvSpPr>
        <p:spPr>
          <a:xfrm>
            <a:off x="9990302" y="640376"/>
            <a:ext cx="606939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156</a:t>
            </a:r>
            <a:endParaRPr/>
          </a:p>
        </p:txBody>
      </p:sp>
      <p:sp>
        <p:nvSpPr>
          <p:cNvPr id="1727" name="Google Shape;1727;p1"/>
          <p:cNvSpPr txBox="1"/>
          <p:nvPr/>
        </p:nvSpPr>
        <p:spPr>
          <a:xfrm>
            <a:off x="12184227" y="9588561"/>
            <a:ext cx="490373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157</a:t>
            </a:r>
            <a:endParaRPr/>
          </a:p>
        </p:txBody>
      </p:sp>
      <p:sp>
        <p:nvSpPr>
          <p:cNvPr id="1728" name="Google Shape;1728;p1"/>
          <p:cNvSpPr txBox="1"/>
          <p:nvPr/>
        </p:nvSpPr>
        <p:spPr>
          <a:xfrm>
            <a:off x="12158827" y="9248836"/>
            <a:ext cx="606939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157</a:t>
            </a:r>
            <a:endParaRPr/>
          </a:p>
        </p:txBody>
      </p:sp>
      <p:sp>
        <p:nvSpPr>
          <p:cNvPr id="1729" name="Google Shape;1729;p1"/>
          <p:cNvSpPr txBox="1"/>
          <p:nvPr/>
        </p:nvSpPr>
        <p:spPr>
          <a:xfrm>
            <a:off x="12006427" y="8905936"/>
            <a:ext cx="606939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158</a:t>
            </a:r>
            <a:endParaRPr/>
          </a:p>
        </p:txBody>
      </p:sp>
      <p:sp>
        <p:nvSpPr>
          <p:cNvPr id="1730" name="Google Shape;1730;p1"/>
          <p:cNvSpPr txBox="1"/>
          <p:nvPr/>
        </p:nvSpPr>
        <p:spPr>
          <a:xfrm>
            <a:off x="12358852" y="8182036"/>
            <a:ext cx="606939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157</a:t>
            </a:r>
            <a:endParaRPr/>
          </a:p>
        </p:txBody>
      </p:sp>
      <p:sp>
        <p:nvSpPr>
          <p:cNvPr id="1731" name="Google Shape;1731;p1"/>
          <p:cNvSpPr txBox="1"/>
          <p:nvPr/>
        </p:nvSpPr>
        <p:spPr>
          <a:xfrm>
            <a:off x="11939752" y="7839136"/>
            <a:ext cx="606939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157</a:t>
            </a:r>
            <a:endParaRPr/>
          </a:p>
        </p:txBody>
      </p:sp>
      <p:sp>
        <p:nvSpPr>
          <p:cNvPr id="1732" name="Google Shape;1732;p1"/>
          <p:cNvSpPr txBox="1"/>
          <p:nvPr/>
        </p:nvSpPr>
        <p:spPr>
          <a:xfrm>
            <a:off x="12480987" y="7537258"/>
            <a:ext cx="606939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159</a:t>
            </a:r>
            <a:endParaRPr/>
          </a:p>
        </p:txBody>
      </p:sp>
      <p:sp>
        <p:nvSpPr>
          <p:cNvPr id="1733" name="Google Shape;1733;p1"/>
          <p:cNvSpPr txBox="1"/>
          <p:nvPr/>
        </p:nvSpPr>
        <p:spPr>
          <a:xfrm>
            <a:off x="11625427" y="7172386"/>
            <a:ext cx="606939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160</a:t>
            </a:r>
            <a:endParaRPr/>
          </a:p>
        </p:txBody>
      </p:sp>
      <p:sp>
        <p:nvSpPr>
          <p:cNvPr id="1734" name="Google Shape;1734;p1"/>
          <p:cNvSpPr txBox="1"/>
          <p:nvPr/>
        </p:nvSpPr>
        <p:spPr>
          <a:xfrm>
            <a:off x="11806402" y="6839011"/>
            <a:ext cx="606939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161</a:t>
            </a:r>
            <a:endParaRPr/>
          </a:p>
        </p:txBody>
      </p:sp>
      <p:sp>
        <p:nvSpPr>
          <p:cNvPr id="1735" name="Google Shape;1735;p1"/>
          <p:cNvSpPr txBox="1"/>
          <p:nvPr/>
        </p:nvSpPr>
        <p:spPr>
          <a:xfrm>
            <a:off x="12025477" y="6191311"/>
            <a:ext cx="606939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162</a:t>
            </a:r>
            <a:endParaRPr/>
          </a:p>
        </p:txBody>
      </p:sp>
      <p:sp>
        <p:nvSpPr>
          <p:cNvPr id="1736" name="Google Shape;1736;p1"/>
          <p:cNvSpPr txBox="1"/>
          <p:nvPr/>
        </p:nvSpPr>
        <p:spPr>
          <a:xfrm>
            <a:off x="14197177" y="6991411"/>
            <a:ext cx="606939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165</a:t>
            </a:r>
            <a:endParaRPr/>
          </a:p>
        </p:txBody>
      </p:sp>
      <p:sp>
        <p:nvSpPr>
          <p:cNvPr id="1740" name="Google Shape;1740;p1"/>
          <p:cNvSpPr txBox="1"/>
          <p:nvPr/>
        </p:nvSpPr>
        <p:spPr>
          <a:xfrm>
            <a:off x="12515005" y="3728166"/>
            <a:ext cx="606939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163</a:t>
            </a:r>
            <a:endParaRPr/>
          </a:p>
        </p:txBody>
      </p:sp>
      <p:sp>
        <p:nvSpPr>
          <p:cNvPr id="1741" name="Google Shape;1741;p1"/>
          <p:cNvSpPr txBox="1"/>
          <p:nvPr/>
        </p:nvSpPr>
        <p:spPr>
          <a:xfrm>
            <a:off x="12396952" y="3352861"/>
            <a:ext cx="606939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164</a:t>
            </a:r>
            <a:endParaRPr/>
          </a:p>
        </p:txBody>
      </p:sp>
      <p:sp>
        <p:nvSpPr>
          <p:cNvPr id="1742" name="Google Shape;1742;p1"/>
          <p:cNvSpPr txBox="1"/>
          <p:nvPr/>
        </p:nvSpPr>
        <p:spPr>
          <a:xfrm>
            <a:off x="19441824" y="5846797"/>
            <a:ext cx="606939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100</a:t>
            </a:r>
            <a:endParaRPr/>
          </a:p>
        </p:txBody>
      </p:sp>
      <p:sp>
        <p:nvSpPr>
          <p:cNvPr id="1743" name="Google Shape;1743;p1"/>
          <p:cNvSpPr txBox="1"/>
          <p:nvPr/>
        </p:nvSpPr>
        <p:spPr>
          <a:xfrm>
            <a:off x="21207124" y="7947740"/>
            <a:ext cx="606939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175</a:t>
            </a:r>
            <a:endParaRPr/>
          </a:p>
        </p:txBody>
      </p:sp>
      <p:sp>
        <p:nvSpPr>
          <p:cNvPr id="1744" name="Google Shape;1744;p1"/>
          <p:cNvSpPr txBox="1"/>
          <p:nvPr/>
        </p:nvSpPr>
        <p:spPr>
          <a:xfrm>
            <a:off x="21742338" y="6303997"/>
            <a:ext cx="606939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176</a:t>
            </a:r>
            <a:endParaRPr/>
          </a:p>
        </p:txBody>
      </p:sp>
      <p:sp>
        <p:nvSpPr>
          <p:cNvPr id="1745" name="Google Shape;1745;p1"/>
          <p:cNvSpPr txBox="1"/>
          <p:nvPr/>
        </p:nvSpPr>
        <p:spPr>
          <a:xfrm>
            <a:off x="21811282" y="4324612"/>
            <a:ext cx="606939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100</a:t>
            </a:r>
            <a:endParaRPr/>
          </a:p>
        </p:txBody>
      </p:sp>
      <p:sp>
        <p:nvSpPr>
          <p:cNvPr id="1746" name="Google Shape;1746;p1"/>
          <p:cNvSpPr txBox="1"/>
          <p:nvPr/>
        </p:nvSpPr>
        <p:spPr>
          <a:xfrm>
            <a:off x="23679996" y="3263255"/>
            <a:ext cx="606939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100</a:t>
            </a:r>
            <a:endParaRPr/>
          </a:p>
        </p:txBody>
      </p:sp>
      <p:sp>
        <p:nvSpPr>
          <p:cNvPr id="1747" name="Google Shape;1747;p1"/>
          <p:cNvSpPr txBox="1"/>
          <p:nvPr/>
        </p:nvSpPr>
        <p:spPr>
          <a:xfrm>
            <a:off x="24650185" y="11342270"/>
            <a:ext cx="606939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178</a:t>
            </a:r>
            <a:endParaRPr/>
          </a:p>
        </p:txBody>
      </p:sp>
      <p:sp>
        <p:nvSpPr>
          <p:cNvPr id="1748" name="Google Shape;1748;p1"/>
          <p:cNvSpPr txBox="1"/>
          <p:nvPr/>
        </p:nvSpPr>
        <p:spPr>
          <a:xfrm>
            <a:off x="24586685" y="10998010"/>
            <a:ext cx="606939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179</a:t>
            </a:r>
            <a:endParaRPr/>
          </a:p>
        </p:txBody>
      </p:sp>
      <p:sp>
        <p:nvSpPr>
          <p:cNvPr id="1750" name="Google Shape;1750;p1"/>
          <p:cNvSpPr txBox="1"/>
          <p:nvPr/>
        </p:nvSpPr>
        <p:spPr>
          <a:xfrm>
            <a:off x="24132661" y="8692052"/>
            <a:ext cx="606939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180</a:t>
            </a:r>
            <a:endParaRPr/>
          </a:p>
        </p:txBody>
      </p:sp>
      <p:sp>
        <p:nvSpPr>
          <p:cNvPr id="1751" name="Google Shape;1751;p1"/>
          <p:cNvSpPr txBox="1"/>
          <p:nvPr/>
        </p:nvSpPr>
        <p:spPr>
          <a:xfrm>
            <a:off x="24903733" y="7998995"/>
            <a:ext cx="606939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100</a:t>
            </a:r>
            <a:endParaRPr/>
          </a:p>
        </p:txBody>
      </p:sp>
      <p:sp>
        <p:nvSpPr>
          <p:cNvPr id="1752" name="Google Shape;1752;p1"/>
          <p:cNvSpPr txBox="1"/>
          <p:nvPr/>
        </p:nvSpPr>
        <p:spPr>
          <a:xfrm>
            <a:off x="26903530" y="7378056"/>
            <a:ext cx="606939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188</a:t>
            </a:r>
            <a:endParaRPr/>
          </a:p>
        </p:txBody>
      </p:sp>
      <p:sp>
        <p:nvSpPr>
          <p:cNvPr id="1753" name="Google Shape;1753;p1"/>
          <p:cNvSpPr txBox="1"/>
          <p:nvPr/>
        </p:nvSpPr>
        <p:spPr>
          <a:xfrm>
            <a:off x="24832069" y="7319545"/>
            <a:ext cx="606939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181</a:t>
            </a:r>
            <a:endParaRPr/>
          </a:p>
        </p:txBody>
      </p:sp>
      <p:sp>
        <p:nvSpPr>
          <p:cNvPr id="1756" name="Google Shape;1756;p1"/>
          <p:cNvSpPr txBox="1"/>
          <p:nvPr/>
        </p:nvSpPr>
        <p:spPr>
          <a:xfrm>
            <a:off x="24002032" y="6634652"/>
            <a:ext cx="606939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182</a:t>
            </a:r>
            <a:endParaRPr/>
          </a:p>
        </p:txBody>
      </p:sp>
      <p:sp>
        <p:nvSpPr>
          <p:cNvPr id="1757" name="Google Shape;1757;p1"/>
          <p:cNvSpPr txBox="1"/>
          <p:nvPr/>
        </p:nvSpPr>
        <p:spPr>
          <a:xfrm>
            <a:off x="26259459" y="3900977"/>
            <a:ext cx="606939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190</a:t>
            </a:r>
            <a:endParaRPr/>
          </a:p>
        </p:txBody>
      </p:sp>
      <p:sp>
        <p:nvSpPr>
          <p:cNvPr id="1758" name="Google Shape;1758;p1"/>
          <p:cNvSpPr txBox="1"/>
          <p:nvPr/>
        </p:nvSpPr>
        <p:spPr>
          <a:xfrm>
            <a:off x="26172373" y="3563520"/>
            <a:ext cx="606939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191</a:t>
            </a:r>
            <a:endParaRPr/>
          </a:p>
        </p:txBody>
      </p:sp>
      <p:sp>
        <p:nvSpPr>
          <p:cNvPr id="1759" name="Google Shape;1759;p1"/>
          <p:cNvSpPr txBox="1"/>
          <p:nvPr/>
        </p:nvSpPr>
        <p:spPr>
          <a:xfrm>
            <a:off x="26371037" y="3262349"/>
            <a:ext cx="606939" cy="323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192</a:t>
            </a:r>
            <a:endParaRPr/>
          </a:p>
        </p:txBody>
      </p:sp>
      <p:sp>
        <p:nvSpPr>
          <p:cNvPr id="1760" name="Google Shape;1760;p1"/>
          <p:cNvSpPr txBox="1"/>
          <p:nvPr/>
        </p:nvSpPr>
        <p:spPr>
          <a:xfrm>
            <a:off x="26165115" y="2935777"/>
            <a:ext cx="606939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193</a:t>
            </a:r>
            <a:endParaRPr/>
          </a:p>
        </p:txBody>
      </p:sp>
      <p:sp>
        <p:nvSpPr>
          <p:cNvPr id="1761" name="Google Shape;1761;p1"/>
          <p:cNvSpPr txBox="1"/>
          <p:nvPr/>
        </p:nvSpPr>
        <p:spPr>
          <a:xfrm>
            <a:off x="25998201" y="2594692"/>
            <a:ext cx="606939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100</a:t>
            </a:r>
            <a:endParaRPr/>
          </a:p>
        </p:txBody>
      </p:sp>
      <p:sp>
        <p:nvSpPr>
          <p:cNvPr id="1762" name="Google Shape;1762;p1"/>
          <p:cNvSpPr txBox="1"/>
          <p:nvPr/>
        </p:nvSpPr>
        <p:spPr>
          <a:xfrm>
            <a:off x="25816773" y="2268121"/>
            <a:ext cx="606939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194</a:t>
            </a:r>
            <a:endParaRPr/>
          </a:p>
        </p:txBody>
      </p:sp>
      <p:sp>
        <p:nvSpPr>
          <p:cNvPr id="1763" name="Google Shape;1763;p1"/>
          <p:cNvSpPr txBox="1"/>
          <p:nvPr/>
        </p:nvSpPr>
        <p:spPr>
          <a:xfrm>
            <a:off x="25998201" y="1898006"/>
            <a:ext cx="606939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100</a:t>
            </a:r>
            <a:endParaRPr/>
          </a:p>
        </p:txBody>
      </p:sp>
      <p:sp>
        <p:nvSpPr>
          <p:cNvPr id="1764" name="Google Shape;1764;p1"/>
          <p:cNvSpPr txBox="1"/>
          <p:nvPr/>
        </p:nvSpPr>
        <p:spPr>
          <a:xfrm>
            <a:off x="26433176" y="1526531"/>
            <a:ext cx="606939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195</a:t>
            </a:r>
            <a:endParaRPr/>
          </a:p>
        </p:txBody>
      </p:sp>
      <p:sp>
        <p:nvSpPr>
          <p:cNvPr id="1765" name="Google Shape;1765;p1"/>
          <p:cNvSpPr txBox="1"/>
          <p:nvPr/>
        </p:nvSpPr>
        <p:spPr>
          <a:xfrm>
            <a:off x="24321347" y="5343788"/>
            <a:ext cx="606939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183</a:t>
            </a:r>
            <a:endParaRPr/>
          </a:p>
        </p:txBody>
      </p:sp>
      <p:sp>
        <p:nvSpPr>
          <p:cNvPr id="1766" name="Google Shape;1766;p1"/>
          <p:cNvSpPr txBox="1"/>
          <p:nvPr/>
        </p:nvSpPr>
        <p:spPr>
          <a:xfrm>
            <a:off x="24118147" y="4608096"/>
            <a:ext cx="606939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184</a:t>
            </a:r>
            <a:endParaRPr/>
          </a:p>
        </p:txBody>
      </p:sp>
      <p:sp>
        <p:nvSpPr>
          <p:cNvPr id="1767" name="Google Shape;1767;p1"/>
          <p:cNvSpPr txBox="1"/>
          <p:nvPr/>
        </p:nvSpPr>
        <p:spPr>
          <a:xfrm>
            <a:off x="24531804" y="4257485"/>
            <a:ext cx="606939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185</a:t>
            </a:r>
            <a:endParaRPr/>
          </a:p>
        </p:txBody>
      </p:sp>
      <p:sp>
        <p:nvSpPr>
          <p:cNvPr id="1768" name="Google Shape;1768;p1"/>
          <p:cNvSpPr txBox="1"/>
          <p:nvPr/>
        </p:nvSpPr>
        <p:spPr>
          <a:xfrm>
            <a:off x="29348960" y="11707398"/>
            <a:ext cx="606939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208</a:t>
            </a:r>
            <a:endParaRPr/>
          </a:p>
        </p:txBody>
      </p:sp>
      <p:sp>
        <p:nvSpPr>
          <p:cNvPr id="1769" name="Google Shape;1769;p1"/>
          <p:cNvSpPr txBox="1"/>
          <p:nvPr/>
        </p:nvSpPr>
        <p:spPr>
          <a:xfrm>
            <a:off x="29668274" y="14803477"/>
            <a:ext cx="606939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207</a:t>
            </a:r>
            <a:endParaRPr/>
          </a:p>
        </p:txBody>
      </p:sp>
      <p:sp>
        <p:nvSpPr>
          <p:cNvPr id="1770" name="Google Shape;1770;p1"/>
          <p:cNvSpPr txBox="1"/>
          <p:nvPr/>
        </p:nvSpPr>
        <p:spPr>
          <a:xfrm>
            <a:off x="28971588" y="15183570"/>
            <a:ext cx="606939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206</a:t>
            </a:r>
            <a:endParaRPr/>
          </a:p>
        </p:txBody>
      </p:sp>
      <p:cxnSp>
        <p:nvCxnSpPr>
          <p:cNvPr id="1771" name="Google Shape;1771;p1"/>
          <p:cNvCxnSpPr/>
          <p:nvPr/>
        </p:nvCxnSpPr>
        <p:spPr>
          <a:xfrm>
            <a:off x="28686983" y="34009909"/>
            <a:ext cx="0" cy="720000"/>
          </a:xfrm>
          <a:prstGeom prst="straightConnector1">
            <a:avLst/>
          </a:prstGeom>
          <a:noFill/>
          <a:ln w="5715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772" name="Google Shape;1772;p1"/>
          <p:cNvSpPr txBox="1"/>
          <p:nvPr/>
        </p:nvSpPr>
        <p:spPr>
          <a:xfrm>
            <a:off x="28602287" y="34944228"/>
            <a:ext cx="569474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24</a:t>
            </a:r>
            <a:endParaRPr/>
          </a:p>
        </p:txBody>
      </p:sp>
      <p:pic>
        <p:nvPicPr>
          <p:cNvPr id="1773" name="Google Shape;1773;p1"/>
          <p:cNvPicPr preferRelativeResize="0"/>
          <p:nvPr/>
        </p:nvPicPr>
        <p:blipFill rotWithShape="1">
          <a:blip r:embed="rId39">
            <a:alphaModFix/>
          </a:blip>
          <a:srcRect/>
          <a:stretch/>
        </p:blipFill>
        <p:spPr>
          <a:xfrm>
            <a:off x="27467587" y="33967552"/>
            <a:ext cx="1027097" cy="14400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1774" name="Google Shape;1774;p1"/>
          <p:cNvCxnSpPr/>
          <p:nvPr/>
        </p:nvCxnSpPr>
        <p:spPr>
          <a:xfrm>
            <a:off x="28424052" y="34479809"/>
            <a:ext cx="0" cy="720000"/>
          </a:xfrm>
          <a:prstGeom prst="straightConnector1">
            <a:avLst/>
          </a:prstGeom>
          <a:noFill/>
          <a:ln w="5715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775" name="Google Shape;1775;p1"/>
          <p:cNvSpPr txBox="1"/>
          <p:nvPr/>
        </p:nvSpPr>
        <p:spPr>
          <a:xfrm>
            <a:off x="27395928" y="34731956"/>
            <a:ext cx="569474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25</a:t>
            </a:r>
            <a:endParaRPr/>
          </a:p>
        </p:txBody>
      </p:sp>
      <p:pic>
        <p:nvPicPr>
          <p:cNvPr id="1776" name="Google Shape;1776;p1"/>
          <p:cNvPicPr preferRelativeResize="0"/>
          <p:nvPr/>
        </p:nvPicPr>
        <p:blipFill rotWithShape="1">
          <a:blip r:embed="rId40">
            <a:alphaModFix/>
          </a:blip>
          <a:srcRect/>
          <a:stretch/>
        </p:blipFill>
        <p:spPr>
          <a:xfrm>
            <a:off x="25245950" y="33973746"/>
            <a:ext cx="2201860" cy="14400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1777" name="Google Shape;1777;p1"/>
          <p:cNvCxnSpPr/>
          <p:nvPr/>
        </p:nvCxnSpPr>
        <p:spPr>
          <a:xfrm>
            <a:off x="25370609" y="34037123"/>
            <a:ext cx="0" cy="720000"/>
          </a:xfrm>
          <a:prstGeom prst="straightConnector1">
            <a:avLst/>
          </a:prstGeom>
          <a:noFill/>
          <a:ln w="5715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778" name="Google Shape;1778;p1"/>
          <p:cNvSpPr txBox="1"/>
          <p:nvPr/>
        </p:nvSpPr>
        <p:spPr>
          <a:xfrm>
            <a:off x="25215157" y="34969627"/>
            <a:ext cx="569474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26</a:t>
            </a:r>
            <a:endParaRPr/>
          </a:p>
        </p:txBody>
      </p:sp>
      <p:pic>
        <p:nvPicPr>
          <p:cNvPr id="1779" name="Google Shape;1779;p1"/>
          <p:cNvPicPr preferRelativeResize="0"/>
          <p:nvPr/>
        </p:nvPicPr>
        <p:blipFill rotWithShape="1">
          <a:blip r:embed="rId41">
            <a:alphaModFix/>
          </a:blip>
          <a:srcRect/>
          <a:stretch/>
        </p:blipFill>
        <p:spPr>
          <a:xfrm>
            <a:off x="24041213" y="33961614"/>
            <a:ext cx="1180800" cy="14400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1780" name="Google Shape;1780;p1"/>
          <p:cNvCxnSpPr/>
          <p:nvPr/>
        </p:nvCxnSpPr>
        <p:spPr>
          <a:xfrm>
            <a:off x="24169552" y="34193152"/>
            <a:ext cx="0" cy="720000"/>
          </a:xfrm>
          <a:prstGeom prst="straightConnector1">
            <a:avLst/>
          </a:prstGeom>
          <a:noFill/>
          <a:ln w="5715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781" name="Google Shape;1781;p1"/>
          <p:cNvSpPr txBox="1"/>
          <p:nvPr/>
        </p:nvSpPr>
        <p:spPr>
          <a:xfrm>
            <a:off x="24003214" y="34956927"/>
            <a:ext cx="569474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27</a:t>
            </a:r>
            <a:endParaRPr/>
          </a:p>
        </p:txBody>
      </p:sp>
      <p:pic>
        <p:nvPicPr>
          <p:cNvPr id="1782" name="Google Shape;1782;p1"/>
          <p:cNvPicPr preferRelativeResize="0"/>
          <p:nvPr/>
        </p:nvPicPr>
        <p:blipFill rotWithShape="1">
          <a:blip r:embed="rId42">
            <a:alphaModFix/>
          </a:blip>
          <a:srcRect b="26766"/>
          <a:stretch/>
        </p:blipFill>
        <p:spPr>
          <a:xfrm>
            <a:off x="27930778" y="32502797"/>
            <a:ext cx="2344435" cy="14400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1783" name="Google Shape;1783;p1"/>
          <p:cNvCxnSpPr/>
          <p:nvPr/>
        </p:nvCxnSpPr>
        <p:spPr>
          <a:xfrm>
            <a:off x="30036800" y="32646473"/>
            <a:ext cx="0" cy="720000"/>
          </a:xfrm>
          <a:prstGeom prst="straightConnector1">
            <a:avLst/>
          </a:prstGeom>
          <a:noFill/>
          <a:ln w="5715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784" name="Google Shape;1784;p1"/>
          <p:cNvSpPr txBox="1"/>
          <p:nvPr/>
        </p:nvSpPr>
        <p:spPr>
          <a:xfrm>
            <a:off x="29286262" y="32486776"/>
            <a:ext cx="588522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28</a:t>
            </a:r>
            <a:endParaRPr/>
          </a:p>
        </p:txBody>
      </p:sp>
      <p:sp>
        <p:nvSpPr>
          <p:cNvPr id="1785" name="Google Shape;1785;p1"/>
          <p:cNvSpPr txBox="1"/>
          <p:nvPr/>
        </p:nvSpPr>
        <p:spPr>
          <a:xfrm>
            <a:off x="21102170" y="33387569"/>
            <a:ext cx="569474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29</a:t>
            </a:r>
            <a:endParaRPr/>
          </a:p>
        </p:txBody>
      </p:sp>
      <p:sp>
        <p:nvSpPr>
          <p:cNvPr id="1786" name="Google Shape;1786;p1"/>
          <p:cNvSpPr/>
          <p:nvPr/>
        </p:nvSpPr>
        <p:spPr>
          <a:xfrm>
            <a:off x="14392162" y="23369222"/>
            <a:ext cx="212343" cy="211447"/>
          </a:xfrm>
          <a:prstGeom prst="flowChartOr">
            <a:avLst/>
          </a:prstGeom>
          <a:solidFill>
            <a:schemeClr val="lt1"/>
          </a:solidFill>
          <a:ln w="158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7" name="Google Shape;1787;p1"/>
          <p:cNvSpPr txBox="1"/>
          <p:nvPr/>
        </p:nvSpPr>
        <p:spPr>
          <a:xfrm>
            <a:off x="14356713" y="24398488"/>
            <a:ext cx="40908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000" b="1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M</a:t>
            </a:r>
            <a:endParaRPr/>
          </a:p>
        </p:txBody>
      </p:sp>
      <p:sp>
        <p:nvSpPr>
          <p:cNvPr id="1788" name="Google Shape;1788;p1"/>
          <p:cNvSpPr txBox="1"/>
          <p:nvPr/>
        </p:nvSpPr>
        <p:spPr>
          <a:xfrm>
            <a:off x="17070885" y="25661232"/>
            <a:ext cx="40908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000" b="1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M</a:t>
            </a:r>
            <a:endParaRPr/>
          </a:p>
        </p:txBody>
      </p:sp>
      <p:pic>
        <p:nvPicPr>
          <p:cNvPr id="1789" name="Google Shape;1789;p1"/>
          <p:cNvPicPr preferRelativeResize="0"/>
          <p:nvPr/>
        </p:nvPicPr>
        <p:blipFill rotWithShape="1">
          <a:blip r:embed="rId43">
            <a:alphaModFix/>
          </a:blip>
          <a:srcRect l="21936" t="6153" r="17981"/>
          <a:stretch/>
        </p:blipFill>
        <p:spPr>
          <a:xfrm>
            <a:off x="20118598" y="32893000"/>
            <a:ext cx="921901" cy="14400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790" name="Google Shape;1790;p1"/>
          <p:cNvSpPr txBox="1"/>
          <p:nvPr/>
        </p:nvSpPr>
        <p:spPr>
          <a:xfrm>
            <a:off x="20331098" y="32803369"/>
            <a:ext cx="569474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30</a:t>
            </a:r>
            <a:endParaRPr/>
          </a:p>
        </p:txBody>
      </p:sp>
      <p:sp>
        <p:nvSpPr>
          <p:cNvPr id="1791" name="Google Shape;1791;p1"/>
          <p:cNvSpPr txBox="1"/>
          <p:nvPr/>
        </p:nvSpPr>
        <p:spPr>
          <a:xfrm>
            <a:off x="17295856" y="24942774"/>
            <a:ext cx="40908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000" b="1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M</a:t>
            </a:r>
            <a:endParaRPr/>
          </a:p>
        </p:txBody>
      </p:sp>
      <p:pic>
        <p:nvPicPr>
          <p:cNvPr id="1792" name="Google Shape;1792;p1"/>
          <p:cNvPicPr preferRelativeResize="0"/>
          <p:nvPr/>
        </p:nvPicPr>
        <p:blipFill rotWithShape="1">
          <a:blip r:embed="rId44">
            <a:alphaModFix/>
          </a:blip>
          <a:srcRect l="27487" t="6806" r="22227"/>
          <a:stretch/>
        </p:blipFill>
        <p:spPr>
          <a:xfrm>
            <a:off x="19318514" y="32894814"/>
            <a:ext cx="776998" cy="14400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793" name="Google Shape;1793;p1"/>
          <p:cNvSpPr txBox="1"/>
          <p:nvPr/>
        </p:nvSpPr>
        <p:spPr>
          <a:xfrm>
            <a:off x="19233455" y="32836026"/>
            <a:ext cx="569474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31</a:t>
            </a:r>
            <a:endParaRPr/>
          </a:p>
        </p:txBody>
      </p:sp>
      <p:pic>
        <p:nvPicPr>
          <p:cNvPr id="1794" name="Google Shape;1794;p1"/>
          <p:cNvPicPr preferRelativeResize="0"/>
          <p:nvPr/>
        </p:nvPicPr>
        <p:blipFill rotWithShape="1">
          <a:blip r:embed="rId45">
            <a:alphaModFix/>
          </a:blip>
          <a:srcRect l="7947" t="10131" r="8584" b="19962"/>
          <a:stretch/>
        </p:blipFill>
        <p:spPr>
          <a:xfrm>
            <a:off x="17778186" y="32403143"/>
            <a:ext cx="1513044" cy="14400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1795" name="Google Shape;1795;p1"/>
          <p:cNvCxnSpPr/>
          <p:nvPr/>
        </p:nvCxnSpPr>
        <p:spPr>
          <a:xfrm>
            <a:off x="17893937" y="32498610"/>
            <a:ext cx="0" cy="360000"/>
          </a:xfrm>
          <a:prstGeom prst="straightConnector1">
            <a:avLst/>
          </a:prstGeom>
          <a:noFill/>
          <a:ln w="5715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796" name="Google Shape;1796;p1"/>
          <p:cNvSpPr txBox="1"/>
          <p:nvPr/>
        </p:nvSpPr>
        <p:spPr>
          <a:xfrm>
            <a:off x="17673171" y="32817883"/>
            <a:ext cx="569474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32</a:t>
            </a:r>
            <a:endParaRPr/>
          </a:p>
        </p:txBody>
      </p:sp>
      <p:pic>
        <p:nvPicPr>
          <p:cNvPr id="1797" name="Google Shape;1797;p1"/>
          <p:cNvPicPr preferRelativeResize="0"/>
          <p:nvPr/>
        </p:nvPicPr>
        <p:blipFill rotWithShape="1">
          <a:blip r:embed="rId46">
            <a:alphaModFix/>
          </a:blip>
          <a:srcRect/>
          <a:stretch/>
        </p:blipFill>
        <p:spPr>
          <a:xfrm>
            <a:off x="17146844" y="32394553"/>
            <a:ext cx="597191" cy="14400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1798" name="Google Shape;1798;p1"/>
          <p:cNvCxnSpPr/>
          <p:nvPr/>
        </p:nvCxnSpPr>
        <p:spPr>
          <a:xfrm>
            <a:off x="17228094" y="33084624"/>
            <a:ext cx="0" cy="720000"/>
          </a:xfrm>
          <a:prstGeom prst="straightConnector1">
            <a:avLst/>
          </a:prstGeom>
          <a:noFill/>
          <a:ln w="57150" cap="flat" cmpd="sng">
            <a:solidFill>
              <a:srgbClr val="0070C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799" name="Google Shape;1799;p1"/>
          <p:cNvSpPr txBox="1"/>
          <p:nvPr/>
        </p:nvSpPr>
        <p:spPr>
          <a:xfrm>
            <a:off x="17350228" y="33498240"/>
            <a:ext cx="569474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33</a:t>
            </a:r>
            <a:endParaRPr/>
          </a:p>
        </p:txBody>
      </p:sp>
      <p:pic>
        <p:nvPicPr>
          <p:cNvPr id="1800" name="Google Shape;1800;p1"/>
          <p:cNvPicPr preferRelativeResize="0"/>
          <p:nvPr/>
        </p:nvPicPr>
        <p:blipFill rotWithShape="1">
          <a:blip r:embed="rId47">
            <a:alphaModFix/>
          </a:blip>
          <a:srcRect l="19148" t="16602" r="24037" b="21030"/>
          <a:stretch/>
        </p:blipFill>
        <p:spPr>
          <a:xfrm>
            <a:off x="15822386" y="32399515"/>
            <a:ext cx="1304294" cy="14400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1801" name="Google Shape;1801;p1"/>
          <p:cNvCxnSpPr/>
          <p:nvPr/>
        </p:nvCxnSpPr>
        <p:spPr>
          <a:xfrm>
            <a:off x="15963537" y="32460510"/>
            <a:ext cx="0" cy="360000"/>
          </a:xfrm>
          <a:prstGeom prst="straightConnector1">
            <a:avLst/>
          </a:prstGeom>
          <a:noFill/>
          <a:ln w="5715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802" name="Google Shape;1802;p1"/>
          <p:cNvSpPr txBox="1"/>
          <p:nvPr/>
        </p:nvSpPr>
        <p:spPr>
          <a:xfrm>
            <a:off x="15755471" y="32792483"/>
            <a:ext cx="569474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34</a:t>
            </a:r>
            <a:endParaRPr/>
          </a:p>
        </p:txBody>
      </p:sp>
      <p:pic>
        <p:nvPicPr>
          <p:cNvPr id="1803" name="Google Shape;1803;p1"/>
          <p:cNvPicPr preferRelativeResize="0"/>
          <p:nvPr/>
        </p:nvPicPr>
        <p:blipFill rotWithShape="1">
          <a:blip r:embed="rId48">
            <a:alphaModFix/>
          </a:blip>
          <a:srcRect/>
          <a:stretch/>
        </p:blipFill>
        <p:spPr>
          <a:xfrm>
            <a:off x="14172217" y="32392955"/>
            <a:ext cx="1609412" cy="14400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1804" name="Google Shape;1804;p1"/>
          <p:cNvCxnSpPr/>
          <p:nvPr/>
        </p:nvCxnSpPr>
        <p:spPr>
          <a:xfrm>
            <a:off x="14289405" y="33080995"/>
            <a:ext cx="0" cy="720000"/>
          </a:xfrm>
          <a:prstGeom prst="straightConnector1">
            <a:avLst/>
          </a:prstGeom>
          <a:noFill/>
          <a:ln w="57150" cap="flat" cmpd="sng">
            <a:solidFill>
              <a:srgbClr val="0070C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805" name="Google Shape;1805;p1"/>
          <p:cNvSpPr txBox="1"/>
          <p:nvPr/>
        </p:nvSpPr>
        <p:spPr>
          <a:xfrm>
            <a:off x="14298599" y="33406619"/>
            <a:ext cx="569474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35</a:t>
            </a:r>
            <a:endParaRPr/>
          </a:p>
        </p:txBody>
      </p:sp>
      <p:sp>
        <p:nvSpPr>
          <p:cNvPr id="1806" name="Google Shape;1806;p1"/>
          <p:cNvSpPr txBox="1"/>
          <p:nvPr/>
        </p:nvSpPr>
        <p:spPr>
          <a:xfrm>
            <a:off x="18781756" y="20853374"/>
            <a:ext cx="40908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000" b="1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M</a:t>
            </a:r>
            <a:endParaRPr/>
          </a:p>
        </p:txBody>
      </p:sp>
      <p:pic>
        <p:nvPicPr>
          <p:cNvPr id="1807" name="Google Shape;1807;p1"/>
          <p:cNvPicPr preferRelativeResize="0"/>
          <p:nvPr/>
        </p:nvPicPr>
        <p:blipFill rotWithShape="1">
          <a:blip r:embed="rId49">
            <a:alphaModFix/>
          </a:blip>
          <a:srcRect l="25659" t="19488" r="38012" b="27387"/>
          <a:stretch/>
        </p:blipFill>
        <p:spPr>
          <a:xfrm>
            <a:off x="12856030" y="32397700"/>
            <a:ext cx="1312941" cy="14400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1808" name="Google Shape;1808;p1"/>
          <p:cNvCxnSpPr/>
          <p:nvPr/>
        </p:nvCxnSpPr>
        <p:spPr>
          <a:xfrm>
            <a:off x="12953637" y="32482281"/>
            <a:ext cx="0" cy="360000"/>
          </a:xfrm>
          <a:prstGeom prst="straightConnector1">
            <a:avLst/>
          </a:prstGeom>
          <a:noFill/>
          <a:ln w="5715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809" name="Google Shape;1809;p1"/>
          <p:cNvSpPr txBox="1"/>
          <p:nvPr/>
        </p:nvSpPr>
        <p:spPr>
          <a:xfrm>
            <a:off x="12781857" y="32855983"/>
            <a:ext cx="569474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36</a:t>
            </a:r>
            <a:endParaRPr/>
          </a:p>
        </p:txBody>
      </p:sp>
      <p:pic>
        <p:nvPicPr>
          <p:cNvPr id="1810" name="Google Shape;1810;p1"/>
          <p:cNvPicPr preferRelativeResize="0"/>
          <p:nvPr/>
        </p:nvPicPr>
        <p:blipFill rotWithShape="1">
          <a:blip r:embed="rId50">
            <a:alphaModFix/>
          </a:blip>
          <a:srcRect l="24562" t="4928" r="18612" b="4213"/>
          <a:stretch/>
        </p:blipFill>
        <p:spPr>
          <a:xfrm>
            <a:off x="12119428" y="32395885"/>
            <a:ext cx="697358" cy="14400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1811" name="Google Shape;1811;p1"/>
          <p:cNvCxnSpPr/>
          <p:nvPr/>
        </p:nvCxnSpPr>
        <p:spPr>
          <a:xfrm>
            <a:off x="12217037" y="33264239"/>
            <a:ext cx="0" cy="360000"/>
          </a:xfrm>
          <a:prstGeom prst="straightConnector1">
            <a:avLst/>
          </a:prstGeom>
          <a:noFill/>
          <a:ln w="5715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812" name="Google Shape;1812;p1"/>
          <p:cNvSpPr txBox="1"/>
          <p:nvPr/>
        </p:nvSpPr>
        <p:spPr>
          <a:xfrm>
            <a:off x="12409021" y="33471933"/>
            <a:ext cx="569474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37</a:t>
            </a:r>
            <a:endParaRPr/>
          </a:p>
        </p:txBody>
      </p:sp>
      <p:pic>
        <p:nvPicPr>
          <p:cNvPr id="1813" name="Google Shape;1813;p1"/>
          <p:cNvPicPr preferRelativeResize="0"/>
          <p:nvPr/>
        </p:nvPicPr>
        <p:blipFill rotWithShape="1">
          <a:blip r:embed="rId51">
            <a:alphaModFix/>
          </a:blip>
          <a:srcRect b="7616"/>
          <a:stretch/>
        </p:blipFill>
        <p:spPr>
          <a:xfrm>
            <a:off x="11096285" y="31975424"/>
            <a:ext cx="1004506" cy="14400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1814" name="Google Shape;1814;p1"/>
          <p:cNvCxnSpPr/>
          <p:nvPr/>
        </p:nvCxnSpPr>
        <p:spPr>
          <a:xfrm>
            <a:off x="11298103" y="32073160"/>
            <a:ext cx="0" cy="360000"/>
          </a:xfrm>
          <a:prstGeom prst="straightConnector1">
            <a:avLst/>
          </a:prstGeom>
          <a:noFill/>
          <a:ln w="5715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815" name="Google Shape;1815;p1"/>
          <p:cNvSpPr txBox="1"/>
          <p:nvPr/>
        </p:nvSpPr>
        <p:spPr>
          <a:xfrm>
            <a:off x="11067810" y="32429626"/>
            <a:ext cx="569474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38</a:t>
            </a:r>
            <a:endParaRPr/>
          </a:p>
        </p:txBody>
      </p:sp>
      <p:pic>
        <p:nvPicPr>
          <p:cNvPr id="1816" name="Google Shape;1816;p1"/>
          <p:cNvPicPr preferRelativeResize="0"/>
          <p:nvPr/>
        </p:nvPicPr>
        <p:blipFill rotWithShape="1">
          <a:blip r:embed="rId52">
            <a:alphaModFix/>
          </a:blip>
          <a:srcRect l="4009" t="5978" r="6279" b="15059"/>
          <a:stretch/>
        </p:blipFill>
        <p:spPr>
          <a:xfrm>
            <a:off x="13637986" y="30937200"/>
            <a:ext cx="1636056" cy="14400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1817" name="Google Shape;1817;p1"/>
          <p:cNvCxnSpPr/>
          <p:nvPr/>
        </p:nvCxnSpPr>
        <p:spPr>
          <a:xfrm>
            <a:off x="13804537" y="31080746"/>
            <a:ext cx="0" cy="360000"/>
          </a:xfrm>
          <a:prstGeom prst="straightConnector1">
            <a:avLst/>
          </a:prstGeom>
          <a:noFill/>
          <a:ln w="5715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818" name="Google Shape;1818;p1"/>
          <p:cNvSpPr txBox="1"/>
          <p:nvPr/>
        </p:nvSpPr>
        <p:spPr>
          <a:xfrm>
            <a:off x="13603275" y="31437211"/>
            <a:ext cx="569474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39</a:t>
            </a:r>
            <a:endParaRPr/>
          </a:p>
        </p:txBody>
      </p:sp>
      <p:pic>
        <p:nvPicPr>
          <p:cNvPr id="1819" name="Google Shape;1819;p1"/>
          <p:cNvPicPr preferRelativeResize="0"/>
          <p:nvPr/>
        </p:nvPicPr>
        <p:blipFill rotWithShape="1">
          <a:blip r:embed="rId53">
            <a:alphaModFix/>
          </a:blip>
          <a:srcRect l="5093" t="9289" r="49989" b="28352"/>
          <a:stretch/>
        </p:blipFill>
        <p:spPr>
          <a:xfrm>
            <a:off x="13122728" y="29482145"/>
            <a:ext cx="1673918" cy="14400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1820" name="Google Shape;1820;p1"/>
          <p:cNvCxnSpPr/>
          <p:nvPr/>
        </p:nvCxnSpPr>
        <p:spPr>
          <a:xfrm>
            <a:off x="13356409" y="29701888"/>
            <a:ext cx="0" cy="360000"/>
          </a:xfrm>
          <a:prstGeom prst="straightConnector1">
            <a:avLst/>
          </a:prstGeom>
          <a:noFill/>
          <a:ln w="5715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821" name="Google Shape;1821;p1"/>
          <p:cNvSpPr txBox="1"/>
          <p:nvPr/>
        </p:nvSpPr>
        <p:spPr>
          <a:xfrm>
            <a:off x="13126118" y="30101897"/>
            <a:ext cx="569474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40</a:t>
            </a:r>
            <a:endParaRPr/>
          </a:p>
        </p:txBody>
      </p:sp>
      <p:pic>
        <p:nvPicPr>
          <p:cNvPr id="1822" name="Google Shape;1822;p1"/>
          <p:cNvPicPr preferRelativeResize="0"/>
          <p:nvPr/>
        </p:nvPicPr>
        <p:blipFill rotWithShape="1">
          <a:blip r:embed="rId54">
            <a:alphaModFix/>
          </a:blip>
          <a:srcRect r="10099"/>
          <a:stretch/>
        </p:blipFill>
        <p:spPr>
          <a:xfrm>
            <a:off x="14785408" y="29478579"/>
            <a:ext cx="1670164" cy="14400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1823" name="Google Shape;1823;p1"/>
          <p:cNvCxnSpPr/>
          <p:nvPr/>
        </p:nvCxnSpPr>
        <p:spPr>
          <a:xfrm>
            <a:off x="16186694" y="29594846"/>
            <a:ext cx="0" cy="360000"/>
          </a:xfrm>
          <a:prstGeom prst="straightConnector1">
            <a:avLst/>
          </a:prstGeom>
          <a:noFill/>
          <a:ln w="5715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824" name="Google Shape;1824;p1"/>
          <p:cNvSpPr txBox="1"/>
          <p:nvPr/>
        </p:nvSpPr>
        <p:spPr>
          <a:xfrm>
            <a:off x="15707847" y="29749926"/>
            <a:ext cx="569474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41</a:t>
            </a:r>
            <a:endParaRPr/>
          </a:p>
        </p:txBody>
      </p:sp>
      <p:pic>
        <p:nvPicPr>
          <p:cNvPr id="1825" name="Google Shape;1825;p1"/>
          <p:cNvPicPr preferRelativeResize="0"/>
          <p:nvPr/>
        </p:nvPicPr>
        <p:blipFill rotWithShape="1">
          <a:blip r:embed="rId55">
            <a:alphaModFix/>
          </a:blip>
          <a:srcRect r="13303"/>
          <a:stretch/>
        </p:blipFill>
        <p:spPr>
          <a:xfrm>
            <a:off x="16487804" y="27893728"/>
            <a:ext cx="891239" cy="28800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1826" name="Google Shape;1826;p1"/>
          <p:cNvCxnSpPr/>
          <p:nvPr/>
        </p:nvCxnSpPr>
        <p:spPr>
          <a:xfrm>
            <a:off x="17238526" y="30116453"/>
            <a:ext cx="0" cy="360000"/>
          </a:xfrm>
          <a:prstGeom prst="straightConnector1">
            <a:avLst/>
          </a:prstGeom>
          <a:noFill/>
          <a:ln w="5715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827" name="Google Shape;1827;p1"/>
          <p:cNvSpPr txBox="1"/>
          <p:nvPr/>
        </p:nvSpPr>
        <p:spPr>
          <a:xfrm>
            <a:off x="16933851" y="30423026"/>
            <a:ext cx="569474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42</a:t>
            </a:r>
            <a:endParaRPr/>
          </a:p>
        </p:txBody>
      </p:sp>
      <p:pic>
        <p:nvPicPr>
          <p:cNvPr id="1828" name="Google Shape;1828;p1"/>
          <p:cNvPicPr preferRelativeResize="0"/>
          <p:nvPr/>
        </p:nvPicPr>
        <p:blipFill rotWithShape="1">
          <a:blip r:embed="rId56">
            <a:alphaModFix/>
          </a:blip>
          <a:srcRect l="5709" r="8403" b="23182"/>
          <a:stretch/>
        </p:blipFill>
        <p:spPr>
          <a:xfrm>
            <a:off x="14684743" y="27863800"/>
            <a:ext cx="1769753" cy="1582876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1829" name="Google Shape;1829;p1"/>
          <p:cNvCxnSpPr/>
          <p:nvPr/>
        </p:nvCxnSpPr>
        <p:spPr>
          <a:xfrm>
            <a:off x="14985637" y="28084452"/>
            <a:ext cx="0" cy="720000"/>
          </a:xfrm>
          <a:prstGeom prst="straightConnector1">
            <a:avLst/>
          </a:prstGeom>
          <a:noFill/>
          <a:ln w="5715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830" name="Google Shape;1830;p1"/>
          <p:cNvSpPr txBox="1"/>
          <p:nvPr/>
        </p:nvSpPr>
        <p:spPr>
          <a:xfrm>
            <a:off x="14775304" y="28450897"/>
            <a:ext cx="569474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43</a:t>
            </a:r>
            <a:endParaRPr/>
          </a:p>
        </p:txBody>
      </p:sp>
      <p:pic>
        <p:nvPicPr>
          <p:cNvPr id="1831" name="Google Shape;1831;p1"/>
          <p:cNvPicPr preferRelativeResize="0"/>
          <p:nvPr/>
        </p:nvPicPr>
        <p:blipFill rotWithShape="1">
          <a:blip r:embed="rId57">
            <a:alphaModFix/>
          </a:blip>
          <a:srcRect/>
          <a:stretch/>
        </p:blipFill>
        <p:spPr>
          <a:xfrm>
            <a:off x="13802662" y="27868018"/>
            <a:ext cx="853138" cy="1584398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1832" name="Google Shape;1832;p1"/>
          <p:cNvCxnSpPr/>
          <p:nvPr/>
        </p:nvCxnSpPr>
        <p:spPr>
          <a:xfrm>
            <a:off x="13904324" y="28087174"/>
            <a:ext cx="0" cy="360000"/>
          </a:xfrm>
          <a:prstGeom prst="straightConnector1">
            <a:avLst/>
          </a:prstGeom>
          <a:noFill/>
          <a:ln w="5715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833" name="Google Shape;1833;p1"/>
          <p:cNvSpPr txBox="1"/>
          <p:nvPr/>
        </p:nvSpPr>
        <p:spPr>
          <a:xfrm>
            <a:off x="13717575" y="28385583"/>
            <a:ext cx="569474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44</a:t>
            </a:r>
            <a:endParaRPr/>
          </a:p>
        </p:txBody>
      </p:sp>
      <p:pic>
        <p:nvPicPr>
          <p:cNvPr id="1834" name="Google Shape;1834;p1"/>
          <p:cNvPicPr preferRelativeResize="0"/>
          <p:nvPr/>
        </p:nvPicPr>
        <p:blipFill rotWithShape="1">
          <a:blip r:embed="rId58">
            <a:alphaModFix/>
          </a:blip>
          <a:srcRect l="20724" t="11704" r="15983" b="15153"/>
          <a:stretch/>
        </p:blipFill>
        <p:spPr>
          <a:xfrm>
            <a:off x="17404444" y="29335185"/>
            <a:ext cx="1125000" cy="14400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1835" name="Google Shape;1835;p1"/>
          <p:cNvCxnSpPr/>
          <p:nvPr/>
        </p:nvCxnSpPr>
        <p:spPr>
          <a:xfrm>
            <a:off x="17474837" y="29368966"/>
            <a:ext cx="0" cy="720000"/>
          </a:xfrm>
          <a:prstGeom prst="straightConnector1">
            <a:avLst/>
          </a:prstGeom>
          <a:noFill/>
          <a:ln w="5715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836" name="Google Shape;1836;p1"/>
          <p:cNvSpPr txBox="1"/>
          <p:nvPr/>
        </p:nvSpPr>
        <p:spPr>
          <a:xfrm>
            <a:off x="18128105" y="30388554"/>
            <a:ext cx="569474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45</a:t>
            </a:r>
            <a:endParaRPr/>
          </a:p>
        </p:txBody>
      </p:sp>
      <p:pic>
        <p:nvPicPr>
          <p:cNvPr id="1837" name="Google Shape;1837;p1"/>
          <p:cNvPicPr preferRelativeResize="0"/>
          <p:nvPr/>
        </p:nvPicPr>
        <p:blipFill rotWithShape="1">
          <a:blip r:embed="rId59">
            <a:alphaModFix/>
          </a:blip>
          <a:srcRect/>
          <a:stretch/>
        </p:blipFill>
        <p:spPr>
          <a:xfrm>
            <a:off x="17400928" y="27876726"/>
            <a:ext cx="678605" cy="14400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1838" name="Google Shape;1838;p1"/>
          <p:cNvCxnSpPr/>
          <p:nvPr/>
        </p:nvCxnSpPr>
        <p:spPr>
          <a:xfrm>
            <a:off x="17941108" y="28660489"/>
            <a:ext cx="0" cy="360000"/>
          </a:xfrm>
          <a:prstGeom prst="straightConnector1">
            <a:avLst/>
          </a:prstGeom>
          <a:noFill/>
          <a:ln w="5715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839" name="Google Shape;1839;p1"/>
          <p:cNvSpPr txBox="1"/>
          <p:nvPr/>
        </p:nvSpPr>
        <p:spPr>
          <a:xfrm>
            <a:off x="17580191" y="28973411"/>
            <a:ext cx="569474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46</a:t>
            </a:r>
            <a:endParaRPr/>
          </a:p>
        </p:txBody>
      </p:sp>
      <p:pic>
        <p:nvPicPr>
          <p:cNvPr id="1840" name="Google Shape;1840;p1"/>
          <p:cNvPicPr preferRelativeResize="0"/>
          <p:nvPr/>
        </p:nvPicPr>
        <p:blipFill rotWithShape="1">
          <a:blip r:embed="rId60">
            <a:alphaModFix/>
          </a:blip>
          <a:srcRect/>
          <a:stretch/>
        </p:blipFill>
        <p:spPr>
          <a:xfrm>
            <a:off x="17331426" y="26408287"/>
            <a:ext cx="663324" cy="14400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1841" name="Google Shape;1841;p1"/>
          <p:cNvCxnSpPr/>
          <p:nvPr/>
        </p:nvCxnSpPr>
        <p:spPr>
          <a:xfrm>
            <a:off x="17420408" y="26527795"/>
            <a:ext cx="0" cy="720000"/>
          </a:xfrm>
          <a:prstGeom prst="straightConnector1">
            <a:avLst/>
          </a:prstGeom>
          <a:noFill/>
          <a:ln w="5715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842" name="Google Shape;1842;p1"/>
          <p:cNvSpPr txBox="1"/>
          <p:nvPr/>
        </p:nvSpPr>
        <p:spPr>
          <a:xfrm>
            <a:off x="17594705" y="27485697"/>
            <a:ext cx="569474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47</a:t>
            </a:r>
            <a:endParaRPr/>
          </a:p>
        </p:txBody>
      </p:sp>
      <p:pic>
        <p:nvPicPr>
          <p:cNvPr id="1843" name="Google Shape;1843;p1"/>
          <p:cNvPicPr preferRelativeResize="0"/>
          <p:nvPr/>
        </p:nvPicPr>
        <p:blipFill rotWithShape="1">
          <a:blip r:embed="rId61">
            <a:alphaModFix/>
          </a:blip>
          <a:srcRect/>
          <a:stretch/>
        </p:blipFill>
        <p:spPr>
          <a:xfrm>
            <a:off x="16669415" y="26418221"/>
            <a:ext cx="676205" cy="14400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1844" name="Google Shape;1844;p1"/>
          <p:cNvCxnSpPr/>
          <p:nvPr/>
        </p:nvCxnSpPr>
        <p:spPr>
          <a:xfrm>
            <a:off x="16774522" y="26932381"/>
            <a:ext cx="0" cy="720000"/>
          </a:xfrm>
          <a:prstGeom prst="straightConnector1">
            <a:avLst/>
          </a:prstGeom>
          <a:noFill/>
          <a:ln w="57150" cap="flat" cmpd="sng">
            <a:solidFill>
              <a:srgbClr val="0070C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845" name="Google Shape;1845;p1"/>
          <p:cNvSpPr txBox="1"/>
          <p:nvPr/>
        </p:nvSpPr>
        <p:spPr>
          <a:xfrm>
            <a:off x="16765576" y="27482069"/>
            <a:ext cx="569474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48</a:t>
            </a:r>
            <a:endParaRPr/>
          </a:p>
        </p:txBody>
      </p:sp>
      <p:pic>
        <p:nvPicPr>
          <p:cNvPr id="1846" name="Google Shape;1846;p1"/>
          <p:cNvPicPr preferRelativeResize="0"/>
          <p:nvPr/>
        </p:nvPicPr>
        <p:blipFill rotWithShape="1">
          <a:blip r:embed="rId62">
            <a:alphaModFix/>
          </a:blip>
          <a:srcRect r="29134"/>
          <a:stretch/>
        </p:blipFill>
        <p:spPr>
          <a:xfrm>
            <a:off x="15152121" y="26406076"/>
            <a:ext cx="1531661" cy="14400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1847" name="Google Shape;1847;p1"/>
          <p:cNvCxnSpPr/>
          <p:nvPr/>
        </p:nvCxnSpPr>
        <p:spPr>
          <a:xfrm>
            <a:off x="15277737" y="26497860"/>
            <a:ext cx="0" cy="360000"/>
          </a:xfrm>
          <a:prstGeom prst="straightConnector1">
            <a:avLst/>
          </a:prstGeom>
          <a:noFill/>
          <a:ln w="5715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848" name="Google Shape;1848;p1"/>
          <p:cNvSpPr txBox="1"/>
          <p:nvPr/>
        </p:nvSpPr>
        <p:spPr>
          <a:xfrm>
            <a:off x="15319590" y="26464254"/>
            <a:ext cx="569474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49</a:t>
            </a:r>
            <a:endParaRPr/>
          </a:p>
        </p:txBody>
      </p:sp>
      <p:pic>
        <p:nvPicPr>
          <p:cNvPr id="1849" name="Google Shape;1849;p1"/>
          <p:cNvPicPr preferRelativeResize="0"/>
          <p:nvPr/>
        </p:nvPicPr>
        <p:blipFill rotWithShape="1">
          <a:blip r:embed="rId63">
            <a:alphaModFix/>
          </a:blip>
          <a:srcRect/>
          <a:stretch/>
        </p:blipFill>
        <p:spPr>
          <a:xfrm>
            <a:off x="14149639" y="26405665"/>
            <a:ext cx="974769" cy="14400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1850" name="Google Shape;1850;p1"/>
          <p:cNvCxnSpPr/>
          <p:nvPr/>
        </p:nvCxnSpPr>
        <p:spPr>
          <a:xfrm>
            <a:off x="14951166" y="26490603"/>
            <a:ext cx="0" cy="360000"/>
          </a:xfrm>
          <a:prstGeom prst="straightConnector1">
            <a:avLst/>
          </a:prstGeom>
          <a:noFill/>
          <a:ln w="5715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851" name="Google Shape;1851;p1"/>
          <p:cNvSpPr txBox="1"/>
          <p:nvPr/>
        </p:nvSpPr>
        <p:spPr>
          <a:xfrm>
            <a:off x="14720876" y="26847068"/>
            <a:ext cx="569474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50</a:t>
            </a:r>
            <a:endParaRPr/>
          </a:p>
        </p:txBody>
      </p:sp>
      <p:sp>
        <p:nvSpPr>
          <p:cNvPr id="1852" name="Google Shape;1852;p1"/>
          <p:cNvSpPr/>
          <p:nvPr/>
        </p:nvSpPr>
        <p:spPr>
          <a:xfrm>
            <a:off x="21167612" y="21581244"/>
            <a:ext cx="212343" cy="211447"/>
          </a:xfrm>
          <a:prstGeom prst="flowChartOr">
            <a:avLst/>
          </a:prstGeom>
          <a:solidFill>
            <a:schemeClr val="lt1"/>
          </a:solidFill>
          <a:ln w="158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3" name="Google Shape;1853;p1"/>
          <p:cNvSpPr/>
          <p:nvPr/>
        </p:nvSpPr>
        <p:spPr>
          <a:xfrm>
            <a:off x="21407098" y="21240159"/>
            <a:ext cx="212343" cy="211447"/>
          </a:xfrm>
          <a:prstGeom prst="flowChartOr">
            <a:avLst/>
          </a:prstGeom>
          <a:solidFill>
            <a:schemeClr val="lt1"/>
          </a:solidFill>
          <a:ln w="158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54" name="Google Shape;1854;p1"/>
          <p:cNvPicPr preferRelativeResize="0"/>
          <p:nvPr/>
        </p:nvPicPr>
        <p:blipFill rotWithShape="1">
          <a:blip r:embed="rId64">
            <a:alphaModFix/>
          </a:blip>
          <a:srcRect l="-325" t="10513" r="325" b="17714"/>
          <a:stretch/>
        </p:blipFill>
        <p:spPr>
          <a:xfrm>
            <a:off x="11840822" y="25517929"/>
            <a:ext cx="2272846" cy="14400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1855" name="Google Shape;1855;p1"/>
          <p:cNvCxnSpPr/>
          <p:nvPr/>
        </p:nvCxnSpPr>
        <p:spPr>
          <a:xfrm>
            <a:off x="13962380" y="25675081"/>
            <a:ext cx="0" cy="720000"/>
          </a:xfrm>
          <a:prstGeom prst="straightConnector1">
            <a:avLst/>
          </a:prstGeom>
          <a:noFill/>
          <a:ln w="5715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856" name="Google Shape;1856;p1"/>
          <p:cNvSpPr txBox="1"/>
          <p:nvPr/>
        </p:nvSpPr>
        <p:spPr>
          <a:xfrm>
            <a:off x="13708505" y="26578553"/>
            <a:ext cx="569474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51</a:t>
            </a:r>
            <a:endParaRPr/>
          </a:p>
        </p:txBody>
      </p:sp>
      <p:pic>
        <p:nvPicPr>
          <p:cNvPr id="1857" name="Google Shape;1857;p1"/>
          <p:cNvPicPr preferRelativeResize="0"/>
          <p:nvPr/>
        </p:nvPicPr>
        <p:blipFill rotWithShape="1">
          <a:blip r:embed="rId65">
            <a:alphaModFix/>
          </a:blip>
          <a:srcRect t="8532" r="19323"/>
          <a:stretch/>
        </p:blipFill>
        <p:spPr>
          <a:xfrm>
            <a:off x="10224520" y="25516113"/>
            <a:ext cx="1693484" cy="14400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58" name="Google Shape;1858;p1"/>
          <p:cNvSpPr txBox="1"/>
          <p:nvPr/>
        </p:nvSpPr>
        <p:spPr>
          <a:xfrm>
            <a:off x="11527735" y="26266496"/>
            <a:ext cx="569474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52</a:t>
            </a:r>
            <a:endParaRPr/>
          </a:p>
        </p:txBody>
      </p:sp>
      <p:cxnSp>
        <p:nvCxnSpPr>
          <p:cNvPr id="1859" name="Google Shape;1859;p1"/>
          <p:cNvCxnSpPr/>
          <p:nvPr/>
        </p:nvCxnSpPr>
        <p:spPr>
          <a:xfrm>
            <a:off x="11747136" y="25666010"/>
            <a:ext cx="0" cy="360000"/>
          </a:xfrm>
          <a:prstGeom prst="straightConnector1">
            <a:avLst/>
          </a:prstGeom>
          <a:noFill/>
          <a:ln w="57150" cap="flat" cmpd="sng">
            <a:solidFill>
              <a:srgbClr val="0070C0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60" name="Google Shape;1860;p1"/>
          <p:cNvPicPr preferRelativeResize="0"/>
          <p:nvPr/>
        </p:nvPicPr>
        <p:blipFill rotWithShape="1">
          <a:blip r:embed="rId66">
            <a:alphaModFix/>
          </a:blip>
          <a:srcRect/>
          <a:stretch/>
        </p:blipFill>
        <p:spPr>
          <a:xfrm rot="-5400000">
            <a:off x="9072451" y="25818648"/>
            <a:ext cx="1440000" cy="849375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1861" name="Google Shape;1861;p1"/>
          <p:cNvCxnSpPr/>
          <p:nvPr/>
        </p:nvCxnSpPr>
        <p:spPr>
          <a:xfrm>
            <a:off x="10043523" y="25597068"/>
            <a:ext cx="0" cy="720000"/>
          </a:xfrm>
          <a:prstGeom prst="straightConnector1">
            <a:avLst/>
          </a:prstGeom>
          <a:noFill/>
          <a:ln w="57150" cap="flat" cmpd="sng">
            <a:solidFill>
              <a:srgbClr val="0070C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862" name="Google Shape;1862;p1"/>
          <p:cNvSpPr txBox="1"/>
          <p:nvPr/>
        </p:nvSpPr>
        <p:spPr>
          <a:xfrm>
            <a:off x="9838635" y="26270125"/>
            <a:ext cx="569474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53</a:t>
            </a:r>
            <a:endParaRPr/>
          </a:p>
        </p:txBody>
      </p:sp>
      <p:pic>
        <p:nvPicPr>
          <p:cNvPr id="1863" name="Google Shape;1863;p1"/>
          <p:cNvPicPr preferRelativeResize="0"/>
          <p:nvPr/>
        </p:nvPicPr>
        <p:blipFill rotWithShape="1">
          <a:blip r:embed="rId67">
            <a:alphaModFix/>
          </a:blip>
          <a:srcRect l="11342" t="12980" r="12467" b="12586"/>
          <a:stretch/>
        </p:blipFill>
        <p:spPr>
          <a:xfrm>
            <a:off x="7130142" y="25526999"/>
            <a:ext cx="2220724" cy="14400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1864" name="Google Shape;1864;p1"/>
          <p:cNvCxnSpPr/>
          <p:nvPr/>
        </p:nvCxnSpPr>
        <p:spPr>
          <a:xfrm>
            <a:off x="7293064" y="25668277"/>
            <a:ext cx="0" cy="720000"/>
          </a:xfrm>
          <a:prstGeom prst="straightConnector1">
            <a:avLst/>
          </a:prstGeom>
          <a:noFill/>
          <a:ln w="57150" cap="flat" cmpd="sng">
            <a:solidFill>
              <a:srgbClr val="0070C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865" name="Google Shape;1865;p1"/>
          <p:cNvSpPr txBox="1"/>
          <p:nvPr/>
        </p:nvSpPr>
        <p:spPr>
          <a:xfrm>
            <a:off x="7085909" y="26425699"/>
            <a:ext cx="569474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54</a:t>
            </a:r>
            <a:endParaRPr/>
          </a:p>
        </p:txBody>
      </p:sp>
      <p:sp>
        <p:nvSpPr>
          <p:cNvPr id="1866" name="Google Shape;1866;p1"/>
          <p:cNvSpPr txBox="1"/>
          <p:nvPr/>
        </p:nvSpPr>
        <p:spPr>
          <a:xfrm>
            <a:off x="23677392" y="28393609"/>
            <a:ext cx="40908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000" b="1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M</a:t>
            </a:r>
            <a:endParaRPr/>
          </a:p>
        </p:txBody>
      </p:sp>
      <p:pic>
        <p:nvPicPr>
          <p:cNvPr id="1867" name="Google Shape;1867;p1"/>
          <p:cNvPicPr preferRelativeResize="0"/>
          <p:nvPr/>
        </p:nvPicPr>
        <p:blipFill rotWithShape="1">
          <a:blip r:embed="rId68">
            <a:alphaModFix/>
          </a:blip>
          <a:srcRect/>
          <a:stretch/>
        </p:blipFill>
        <p:spPr>
          <a:xfrm>
            <a:off x="7126652" y="24057832"/>
            <a:ext cx="903307" cy="14400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1868" name="Google Shape;1868;p1"/>
          <p:cNvCxnSpPr/>
          <p:nvPr/>
        </p:nvCxnSpPr>
        <p:spPr>
          <a:xfrm>
            <a:off x="7240452" y="24135660"/>
            <a:ext cx="0" cy="360000"/>
          </a:xfrm>
          <a:prstGeom prst="straightConnector1">
            <a:avLst/>
          </a:prstGeom>
          <a:noFill/>
          <a:ln w="5715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869" name="Google Shape;1869;p1"/>
          <p:cNvSpPr txBox="1"/>
          <p:nvPr/>
        </p:nvSpPr>
        <p:spPr>
          <a:xfrm>
            <a:off x="7039191" y="24506639"/>
            <a:ext cx="569474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55</a:t>
            </a:r>
            <a:endParaRPr/>
          </a:p>
        </p:txBody>
      </p:sp>
      <p:sp>
        <p:nvSpPr>
          <p:cNvPr id="1870" name="Google Shape;1870;p1"/>
          <p:cNvSpPr txBox="1"/>
          <p:nvPr/>
        </p:nvSpPr>
        <p:spPr>
          <a:xfrm>
            <a:off x="23325087" y="27738852"/>
            <a:ext cx="30970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0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E</a:t>
            </a:r>
            <a:endParaRPr/>
          </a:p>
        </p:txBody>
      </p:sp>
      <p:pic>
        <p:nvPicPr>
          <p:cNvPr id="1871" name="Google Shape;1871;p1"/>
          <p:cNvPicPr preferRelativeResize="0"/>
          <p:nvPr/>
        </p:nvPicPr>
        <p:blipFill rotWithShape="1">
          <a:blip r:embed="rId69">
            <a:alphaModFix/>
          </a:blip>
          <a:srcRect/>
          <a:stretch/>
        </p:blipFill>
        <p:spPr>
          <a:xfrm>
            <a:off x="8067152" y="24069458"/>
            <a:ext cx="1211707" cy="14400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1872" name="Google Shape;1872;p1"/>
          <p:cNvCxnSpPr/>
          <p:nvPr/>
        </p:nvCxnSpPr>
        <p:spPr>
          <a:xfrm>
            <a:off x="9203510" y="24168317"/>
            <a:ext cx="0" cy="360000"/>
          </a:xfrm>
          <a:prstGeom prst="straightConnector1">
            <a:avLst/>
          </a:prstGeom>
          <a:noFill/>
          <a:ln w="5715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873" name="Google Shape;1873;p1"/>
          <p:cNvSpPr txBox="1"/>
          <p:nvPr/>
        </p:nvSpPr>
        <p:spPr>
          <a:xfrm>
            <a:off x="8710148" y="24132896"/>
            <a:ext cx="510052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56</a:t>
            </a:r>
            <a:endParaRPr/>
          </a:p>
        </p:txBody>
      </p:sp>
      <p:pic>
        <p:nvPicPr>
          <p:cNvPr id="1874" name="Google Shape;1874;p1"/>
          <p:cNvPicPr preferRelativeResize="0"/>
          <p:nvPr/>
        </p:nvPicPr>
        <p:blipFill rotWithShape="1">
          <a:blip r:embed="rId70">
            <a:alphaModFix/>
          </a:blip>
          <a:srcRect t="9418"/>
          <a:stretch/>
        </p:blipFill>
        <p:spPr>
          <a:xfrm>
            <a:off x="9281092" y="24053800"/>
            <a:ext cx="1371949" cy="14400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1875" name="Google Shape;1875;p1"/>
          <p:cNvCxnSpPr/>
          <p:nvPr/>
        </p:nvCxnSpPr>
        <p:spPr>
          <a:xfrm>
            <a:off x="10515238" y="24193717"/>
            <a:ext cx="0" cy="360000"/>
          </a:xfrm>
          <a:prstGeom prst="straightConnector1">
            <a:avLst/>
          </a:prstGeom>
          <a:noFill/>
          <a:ln w="5715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876" name="Google Shape;1876;p1"/>
          <p:cNvSpPr txBox="1"/>
          <p:nvPr/>
        </p:nvSpPr>
        <p:spPr>
          <a:xfrm>
            <a:off x="10299463" y="24564697"/>
            <a:ext cx="569474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57</a:t>
            </a:r>
            <a:endParaRPr/>
          </a:p>
        </p:txBody>
      </p:sp>
      <p:sp>
        <p:nvSpPr>
          <p:cNvPr id="1877" name="Google Shape;1877;p1"/>
          <p:cNvSpPr txBox="1"/>
          <p:nvPr/>
        </p:nvSpPr>
        <p:spPr>
          <a:xfrm>
            <a:off x="22338239" y="26697508"/>
            <a:ext cx="155545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Chattoniidae</a:t>
            </a:r>
            <a:endParaRPr/>
          </a:p>
        </p:txBody>
      </p:sp>
      <p:pic>
        <p:nvPicPr>
          <p:cNvPr id="1878" name="Google Shape;1878;p1"/>
          <p:cNvPicPr preferRelativeResize="0"/>
          <p:nvPr/>
        </p:nvPicPr>
        <p:blipFill rotWithShape="1">
          <a:blip r:embed="rId71">
            <a:alphaModFix/>
          </a:blip>
          <a:srcRect/>
          <a:stretch/>
        </p:blipFill>
        <p:spPr>
          <a:xfrm>
            <a:off x="9753259" y="22605319"/>
            <a:ext cx="918230" cy="14400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1879" name="Google Shape;1879;p1"/>
          <p:cNvCxnSpPr/>
          <p:nvPr/>
        </p:nvCxnSpPr>
        <p:spPr>
          <a:xfrm>
            <a:off x="9816736" y="23080653"/>
            <a:ext cx="0" cy="720000"/>
          </a:xfrm>
          <a:prstGeom prst="straightConnector1">
            <a:avLst/>
          </a:prstGeom>
          <a:noFill/>
          <a:ln w="57150" cap="flat" cmpd="sng">
            <a:solidFill>
              <a:srgbClr val="0070C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880" name="Google Shape;1880;p1"/>
          <p:cNvSpPr txBox="1"/>
          <p:nvPr/>
        </p:nvSpPr>
        <p:spPr>
          <a:xfrm>
            <a:off x="9635434" y="23711983"/>
            <a:ext cx="569474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58</a:t>
            </a:r>
            <a:endParaRPr/>
          </a:p>
        </p:txBody>
      </p:sp>
      <p:pic>
        <p:nvPicPr>
          <p:cNvPr id="1881" name="Google Shape;1881;p1"/>
          <p:cNvPicPr preferRelativeResize="0"/>
          <p:nvPr/>
        </p:nvPicPr>
        <p:blipFill rotWithShape="1">
          <a:blip r:embed="rId72">
            <a:alphaModFix/>
          </a:blip>
          <a:srcRect/>
          <a:stretch/>
        </p:blipFill>
        <p:spPr>
          <a:xfrm rot="5400000">
            <a:off x="10454934" y="22716616"/>
            <a:ext cx="1440000" cy="96048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82" name="Google Shape;1882;p1"/>
          <p:cNvSpPr txBox="1"/>
          <p:nvPr/>
        </p:nvSpPr>
        <p:spPr>
          <a:xfrm>
            <a:off x="10626034" y="22686911"/>
            <a:ext cx="569474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59</a:t>
            </a:r>
            <a:endParaRPr/>
          </a:p>
        </p:txBody>
      </p:sp>
      <p:cxnSp>
        <p:nvCxnSpPr>
          <p:cNvPr id="1883" name="Google Shape;1883;p1"/>
          <p:cNvCxnSpPr/>
          <p:nvPr/>
        </p:nvCxnSpPr>
        <p:spPr>
          <a:xfrm>
            <a:off x="11542122" y="22579910"/>
            <a:ext cx="0" cy="720000"/>
          </a:xfrm>
          <a:prstGeom prst="straightConnector1">
            <a:avLst/>
          </a:prstGeom>
          <a:noFill/>
          <a:ln w="57150" cap="flat" cmpd="sng">
            <a:solidFill>
              <a:srgbClr val="0070C0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84" name="Google Shape;1884;p1"/>
          <p:cNvPicPr preferRelativeResize="0"/>
          <p:nvPr/>
        </p:nvPicPr>
        <p:blipFill rotWithShape="1">
          <a:blip r:embed="rId73">
            <a:alphaModFix/>
          </a:blip>
          <a:srcRect/>
          <a:stretch/>
        </p:blipFill>
        <p:spPr>
          <a:xfrm>
            <a:off x="11691278" y="22336383"/>
            <a:ext cx="685714" cy="14400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1885" name="Google Shape;1885;p1"/>
          <p:cNvCxnSpPr/>
          <p:nvPr/>
        </p:nvCxnSpPr>
        <p:spPr>
          <a:xfrm>
            <a:off x="11759837" y="22432953"/>
            <a:ext cx="0" cy="720000"/>
          </a:xfrm>
          <a:prstGeom prst="straightConnector1">
            <a:avLst/>
          </a:prstGeom>
          <a:noFill/>
          <a:ln w="5715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886" name="Google Shape;1886;p1"/>
          <p:cNvSpPr txBox="1"/>
          <p:nvPr/>
        </p:nvSpPr>
        <p:spPr>
          <a:xfrm>
            <a:off x="11999449" y="23423511"/>
            <a:ext cx="569474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60</a:t>
            </a:r>
            <a:endParaRPr/>
          </a:p>
        </p:txBody>
      </p:sp>
      <p:pic>
        <p:nvPicPr>
          <p:cNvPr id="1887" name="Google Shape;1887;p1"/>
          <p:cNvPicPr preferRelativeResize="0"/>
          <p:nvPr/>
        </p:nvPicPr>
        <p:blipFill rotWithShape="1">
          <a:blip r:embed="rId74">
            <a:alphaModFix/>
          </a:blip>
          <a:srcRect l="8474" t="8201" r="9251" b="11164"/>
          <a:stretch/>
        </p:blipFill>
        <p:spPr>
          <a:xfrm>
            <a:off x="12386128" y="21814970"/>
            <a:ext cx="1530001" cy="14400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1888" name="Google Shape;1888;p1"/>
          <p:cNvCxnSpPr/>
          <p:nvPr/>
        </p:nvCxnSpPr>
        <p:spPr>
          <a:xfrm>
            <a:off x="13811794" y="21925860"/>
            <a:ext cx="0" cy="360000"/>
          </a:xfrm>
          <a:prstGeom prst="straightConnector1">
            <a:avLst/>
          </a:prstGeom>
          <a:noFill/>
          <a:ln w="5715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889" name="Google Shape;1889;p1"/>
          <p:cNvSpPr txBox="1"/>
          <p:nvPr/>
        </p:nvSpPr>
        <p:spPr>
          <a:xfrm>
            <a:off x="13566991" y="22238783"/>
            <a:ext cx="569474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61</a:t>
            </a:r>
            <a:endParaRPr/>
          </a:p>
        </p:txBody>
      </p:sp>
      <p:pic>
        <p:nvPicPr>
          <p:cNvPr id="1890" name="Google Shape;1890;p1"/>
          <p:cNvPicPr preferRelativeResize="0"/>
          <p:nvPr/>
        </p:nvPicPr>
        <p:blipFill rotWithShape="1">
          <a:blip r:embed="rId75">
            <a:alphaModFix/>
          </a:blip>
          <a:srcRect/>
          <a:stretch/>
        </p:blipFill>
        <p:spPr>
          <a:xfrm>
            <a:off x="13938496" y="21811979"/>
            <a:ext cx="1124494" cy="14400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1891" name="Google Shape;1891;p1"/>
          <p:cNvCxnSpPr/>
          <p:nvPr/>
        </p:nvCxnSpPr>
        <p:spPr>
          <a:xfrm>
            <a:off x="14938465" y="21915882"/>
            <a:ext cx="0" cy="720000"/>
          </a:xfrm>
          <a:prstGeom prst="straightConnector1">
            <a:avLst/>
          </a:prstGeom>
          <a:noFill/>
          <a:ln w="5715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892" name="Google Shape;1892;p1"/>
          <p:cNvSpPr txBox="1"/>
          <p:nvPr/>
        </p:nvSpPr>
        <p:spPr>
          <a:xfrm>
            <a:off x="14720876" y="22231526"/>
            <a:ext cx="569474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62</a:t>
            </a:r>
            <a:endParaRPr/>
          </a:p>
        </p:txBody>
      </p:sp>
      <p:pic>
        <p:nvPicPr>
          <p:cNvPr id="1893" name="Google Shape;1893;p1"/>
          <p:cNvPicPr preferRelativeResize="0"/>
          <p:nvPr/>
        </p:nvPicPr>
        <p:blipFill rotWithShape="1">
          <a:blip r:embed="rId76">
            <a:alphaModFix/>
          </a:blip>
          <a:srcRect l="8107" t="9981" r="10225" b="8171"/>
          <a:stretch/>
        </p:blipFill>
        <p:spPr>
          <a:xfrm>
            <a:off x="15065828" y="21816784"/>
            <a:ext cx="2007805" cy="14400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1894" name="Google Shape;1894;p1"/>
          <p:cNvCxnSpPr/>
          <p:nvPr/>
        </p:nvCxnSpPr>
        <p:spPr>
          <a:xfrm>
            <a:off x="16925108" y="21920417"/>
            <a:ext cx="0" cy="360000"/>
          </a:xfrm>
          <a:prstGeom prst="straightConnector1">
            <a:avLst/>
          </a:prstGeom>
          <a:noFill/>
          <a:ln w="5715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895" name="Google Shape;1895;p1"/>
          <p:cNvSpPr txBox="1"/>
          <p:nvPr/>
        </p:nvSpPr>
        <p:spPr>
          <a:xfrm>
            <a:off x="16702076" y="22255112"/>
            <a:ext cx="569474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63</a:t>
            </a:r>
            <a:endParaRPr/>
          </a:p>
        </p:txBody>
      </p:sp>
      <p:sp>
        <p:nvSpPr>
          <p:cNvPr id="1896" name="Google Shape;1896;p1"/>
          <p:cNvSpPr txBox="1"/>
          <p:nvPr/>
        </p:nvSpPr>
        <p:spPr>
          <a:xfrm>
            <a:off x="23678885" y="23410964"/>
            <a:ext cx="40908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000" b="1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M</a:t>
            </a:r>
            <a:endParaRPr/>
          </a:p>
        </p:txBody>
      </p:sp>
      <p:pic>
        <p:nvPicPr>
          <p:cNvPr id="1897" name="Google Shape;1897;p1"/>
          <p:cNvPicPr preferRelativeResize="0"/>
          <p:nvPr/>
        </p:nvPicPr>
        <p:blipFill rotWithShape="1">
          <a:blip r:embed="rId77">
            <a:alphaModFix/>
          </a:blip>
          <a:srcRect/>
          <a:stretch/>
        </p:blipFill>
        <p:spPr>
          <a:xfrm>
            <a:off x="16287099" y="20357019"/>
            <a:ext cx="698015" cy="14400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1898" name="Google Shape;1898;p1"/>
          <p:cNvCxnSpPr/>
          <p:nvPr/>
        </p:nvCxnSpPr>
        <p:spPr>
          <a:xfrm>
            <a:off x="16872494" y="20521602"/>
            <a:ext cx="0" cy="360000"/>
          </a:xfrm>
          <a:prstGeom prst="straightConnector1">
            <a:avLst/>
          </a:prstGeom>
          <a:noFill/>
          <a:ln w="5715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899" name="Google Shape;1899;p1"/>
          <p:cNvSpPr txBox="1"/>
          <p:nvPr/>
        </p:nvSpPr>
        <p:spPr>
          <a:xfrm>
            <a:off x="16649461" y="20856298"/>
            <a:ext cx="569474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64</a:t>
            </a:r>
            <a:endParaRPr/>
          </a:p>
        </p:txBody>
      </p:sp>
      <p:sp>
        <p:nvSpPr>
          <p:cNvPr id="1900" name="Google Shape;1900;p1"/>
          <p:cNvSpPr txBox="1"/>
          <p:nvPr/>
        </p:nvSpPr>
        <p:spPr>
          <a:xfrm>
            <a:off x="23816771" y="22344164"/>
            <a:ext cx="40908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000" b="1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M</a:t>
            </a:r>
            <a:endParaRPr/>
          </a:p>
        </p:txBody>
      </p:sp>
      <p:pic>
        <p:nvPicPr>
          <p:cNvPr id="1901" name="Google Shape;1901;p1"/>
          <p:cNvPicPr preferRelativeResize="0"/>
          <p:nvPr/>
        </p:nvPicPr>
        <p:blipFill rotWithShape="1">
          <a:blip r:embed="rId78">
            <a:alphaModFix/>
          </a:blip>
          <a:srcRect/>
          <a:stretch/>
        </p:blipFill>
        <p:spPr>
          <a:xfrm>
            <a:off x="15820597" y="20349415"/>
            <a:ext cx="429074" cy="14400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1902" name="Google Shape;1902;p1"/>
          <p:cNvCxnSpPr/>
          <p:nvPr/>
        </p:nvCxnSpPr>
        <p:spPr>
          <a:xfrm>
            <a:off x="16183065" y="20379182"/>
            <a:ext cx="0" cy="720000"/>
          </a:xfrm>
          <a:prstGeom prst="straightConnector1">
            <a:avLst/>
          </a:prstGeom>
          <a:noFill/>
          <a:ln w="5715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903" name="Google Shape;1903;p1"/>
          <p:cNvSpPr txBox="1"/>
          <p:nvPr/>
        </p:nvSpPr>
        <p:spPr>
          <a:xfrm>
            <a:off x="15874761" y="21173798"/>
            <a:ext cx="569474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65</a:t>
            </a:r>
            <a:endParaRPr/>
          </a:p>
        </p:txBody>
      </p:sp>
      <p:pic>
        <p:nvPicPr>
          <p:cNvPr id="1904" name="Google Shape;1904;p1"/>
          <p:cNvPicPr preferRelativeResize="0"/>
          <p:nvPr/>
        </p:nvPicPr>
        <p:blipFill rotWithShape="1">
          <a:blip r:embed="rId79">
            <a:alphaModFix/>
          </a:blip>
          <a:srcRect/>
          <a:stretch/>
        </p:blipFill>
        <p:spPr>
          <a:xfrm rot="5400000">
            <a:off x="14589614" y="20586491"/>
            <a:ext cx="1440000" cy="985098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1905" name="Google Shape;1905;p1"/>
          <p:cNvCxnSpPr/>
          <p:nvPr/>
        </p:nvCxnSpPr>
        <p:spPr>
          <a:xfrm>
            <a:off x="14967494" y="20414560"/>
            <a:ext cx="0" cy="360000"/>
          </a:xfrm>
          <a:prstGeom prst="straightConnector1">
            <a:avLst/>
          </a:prstGeom>
          <a:noFill/>
          <a:ln w="5715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906" name="Google Shape;1906;p1"/>
          <p:cNvSpPr txBox="1"/>
          <p:nvPr/>
        </p:nvSpPr>
        <p:spPr>
          <a:xfrm>
            <a:off x="14731761" y="20805498"/>
            <a:ext cx="569474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66</a:t>
            </a:r>
            <a:endParaRPr/>
          </a:p>
        </p:txBody>
      </p:sp>
      <p:pic>
        <p:nvPicPr>
          <p:cNvPr id="1907" name="Google Shape;1907;p1"/>
          <p:cNvPicPr preferRelativeResize="0"/>
          <p:nvPr/>
        </p:nvPicPr>
        <p:blipFill rotWithShape="1">
          <a:blip r:embed="rId80">
            <a:alphaModFix/>
          </a:blip>
          <a:srcRect/>
          <a:stretch/>
        </p:blipFill>
        <p:spPr>
          <a:xfrm rot="-5400000">
            <a:off x="13664535" y="20638194"/>
            <a:ext cx="1440000" cy="876037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1908" name="Google Shape;1908;p1"/>
          <p:cNvCxnSpPr/>
          <p:nvPr/>
        </p:nvCxnSpPr>
        <p:spPr>
          <a:xfrm>
            <a:off x="14679024" y="20439960"/>
            <a:ext cx="0" cy="360000"/>
          </a:xfrm>
          <a:prstGeom prst="straightConnector1">
            <a:avLst/>
          </a:prstGeom>
          <a:noFill/>
          <a:ln w="5715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909" name="Google Shape;1909;p1"/>
          <p:cNvSpPr txBox="1"/>
          <p:nvPr/>
        </p:nvSpPr>
        <p:spPr>
          <a:xfrm>
            <a:off x="13918962" y="21389698"/>
            <a:ext cx="569474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67</a:t>
            </a:r>
            <a:endParaRPr/>
          </a:p>
        </p:txBody>
      </p:sp>
      <p:sp>
        <p:nvSpPr>
          <p:cNvPr id="1910" name="Google Shape;1910;p1"/>
          <p:cNvSpPr txBox="1"/>
          <p:nvPr/>
        </p:nvSpPr>
        <p:spPr>
          <a:xfrm>
            <a:off x="26735634" y="24903657"/>
            <a:ext cx="40908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000" b="1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M</a:t>
            </a:r>
            <a:endParaRPr/>
          </a:p>
        </p:txBody>
      </p:sp>
      <p:pic>
        <p:nvPicPr>
          <p:cNvPr id="1911" name="Google Shape;1911;p1"/>
          <p:cNvPicPr preferRelativeResize="0"/>
          <p:nvPr/>
        </p:nvPicPr>
        <p:blipFill rotWithShape="1">
          <a:blip r:embed="rId81">
            <a:alphaModFix/>
          </a:blip>
          <a:srcRect/>
          <a:stretch/>
        </p:blipFill>
        <p:spPr>
          <a:xfrm>
            <a:off x="17822358" y="17449879"/>
            <a:ext cx="991356" cy="14400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1912" name="Google Shape;1912;p1"/>
          <p:cNvCxnSpPr>
            <a:cxnSpLocks/>
          </p:cNvCxnSpPr>
          <p:nvPr/>
        </p:nvCxnSpPr>
        <p:spPr>
          <a:xfrm>
            <a:off x="18674459" y="17511688"/>
            <a:ext cx="0" cy="720000"/>
          </a:xfrm>
          <a:prstGeom prst="straightConnector1">
            <a:avLst/>
          </a:prstGeom>
          <a:noFill/>
          <a:ln w="57150" cap="flat" cmpd="sng">
            <a:solidFill>
              <a:srgbClr val="0070C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913" name="Google Shape;1913;p1"/>
          <p:cNvSpPr txBox="1"/>
          <p:nvPr/>
        </p:nvSpPr>
        <p:spPr>
          <a:xfrm>
            <a:off x="17754741" y="17825972"/>
            <a:ext cx="569474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69</a:t>
            </a:r>
            <a:endParaRPr/>
          </a:p>
        </p:txBody>
      </p:sp>
      <p:pic>
        <p:nvPicPr>
          <p:cNvPr id="1914" name="Google Shape;1914;p1"/>
          <p:cNvPicPr preferRelativeResize="0"/>
          <p:nvPr/>
        </p:nvPicPr>
        <p:blipFill rotWithShape="1">
          <a:blip r:embed="rId82">
            <a:alphaModFix/>
          </a:blip>
          <a:srcRect/>
          <a:stretch/>
        </p:blipFill>
        <p:spPr>
          <a:xfrm>
            <a:off x="18836861" y="17448423"/>
            <a:ext cx="1017600" cy="14400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1915" name="Google Shape;1915;p1"/>
          <p:cNvCxnSpPr>
            <a:cxnSpLocks/>
          </p:cNvCxnSpPr>
          <p:nvPr/>
        </p:nvCxnSpPr>
        <p:spPr>
          <a:xfrm>
            <a:off x="18962477" y="17859577"/>
            <a:ext cx="0" cy="720000"/>
          </a:xfrm>
          <a:prstGeom prst="straightConnector1">
            <a:avLst/>
          </a:prstGeom>
          <a:noFill/>
          <a:ln w="57150" cap="flat" cmpd="sng">
            <a:solidFill>
              <a:srgbClr val="0070C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916" name="Google Shape;1916;p1"/>
          <p:cNvSpPr txBox="1"/>
          <p:nvPr/>
        </p:nvSpPr>
        <p:spPr>
          <a:xfrm>
            <a:off x="18824716" y="18492722"/>
            <a:ext cx="569474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70</a:t>
            </a:r>
            <a:endParaRPr/>
          </a:p>
        </p:txBody>
      </p:sp>
      <p:sp>
        <p:nvSpPr>
          <p:cNvPr id="1917" name="Google Shape;1917;p1"/>
          <p:cNvSpPr txBox="1"/>
          <p:nvPr/>
        </p:nvSpPr>
        <p:spPr>
          <a:xfrm>
            <a:off x="27561134" y="23532057"/>
            <a:ext cx="40908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000" b="1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M</a:t>
            </a:r>
            <a:endParaRPr/>
          </a:p>
        </p:txBody>
      </p:sp>
      <p:pic>
        <p:nvPicPr>
          <p:cNvPr id="1918" name="Google Shape;1918;p1"/>
          <p:cNvPicPr preferRelativeResize="0"/>
          <p:nvPr/>
        </p:nvPicPr>
        <p:blipFill rotWithShape="1">
          <a:blip r:embed="rId83">
            <a:alphaModFix/>
          </a:blip>
          <a:srcRect/>
          <a:stretch/>
        </p:blipFill>
        <p:spPr>
          <a:xfrm>
            <a:off x="19876565" y="17446497"/>
            <a:ext cx="464971" cy="14400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1919" name="Google Shape;1919;p1"/>
          <p:cNvCxnSpPr>
            <a:cxnSpLocks/>
          </p:cNvCxnSpPr>
          <p:nvPr/>
        </p:nvCxnSpPr>
        <p:spPr>
          <a:xfrm>
            <a:off x="19936749" y="17460434"/>
            <a:ext cx="0" cy="360000"/>
          </a:xfrm>
          <a:prstGeom prst="straightConnector1">
            <a:avLst/>
          </a:prstGeom>
          <a:noFill/>
          <a:ln w="5715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920" name="Google Shape;1920;p1"/>
          <p:cNvSpPr txBox="1"/>
          <p:nvPr/>
        </p:nvSpPr>
        <p:spPr>
          <a:xfrm>
            <a:off x="19844389" y="18533075"/>
            <a:ext cx="569474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71</a:t>
            </a:r>
            <a:endParaRPr/>
          </a:p>
        </p:txBody>
      </p:sp>
      <p:pic>
        <p:nvPicPr>
          <p:cNvPr id="1921" name="Google Shape;1921;p1"/>
          <p:cNvPicPr preferRelativeResize="0"/>
          <p:nvPr/>
        </p:nvPicPr>
        <p:blipFill rotWithShape="1">
          <a:blip r:embed="rId84">
            <a:alphaModFix/>
          </a:blip>
          <a:srcRect b="4153"/>
          <a:stretch/>
        </p:blipFill>
        <p:spPr>
          <a:xfrm>
            <a:off x="20369888" y="17452085"/>
            <a:ext cx="748402" cy="14400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1922" name="Google Shape;1922;p1"/>
          <p:cNvCxnSpPr>
            <a:cxnSpLocks/>
          </p:cNvCxnSpPr>
          <p:nvPr/>
        </p:nvCxnSpPr>
        <p:spPr>
          <a:xfrm>
            <a:off x="20457040" y="17510312"/>
            <a:ext cx="0" cy="360000"/>
          </a:xfrm>
          <a:prstGeom prst="straightConnector1">
            <a:avLst/>
          </a:prstGeom>
          <a:noFill/>
          <a:ln w="5715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923" name="Google Shape;1923;p1"/>
          <p:cNvSpPr txBox="1"/>
          <p:nvPr/>
        </p:nvSpPr>
        <p:spPr>
          <a:xfrm>
            <a:off x="20284807" y="17774250"/>
            <a:ext cx="569474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72</a:t>
            </a:r>
            <a:endParaRPr/>
          </a:p>
        </p:txBody>
      </p:sp>
      <p:pic>
        <p:nvPicPr>
          <p:cNvPr id="1924" name="Google Shape;1924;p1"/>
          <p:cNvPicPr preferRelativeResize="0"/>
          <p:nvPr/>
        </p:nvPicPr>
        <p:blipFill rotWithShape="1">
          <a:blip r:embed="rId85">
            <a:alphaModFix/>
          </a:blip>
          <a:srcRect/>
          <a:stretch/>
        </p:blipFill>
        <p:spPr>
          <a:xfrm rot="-5400000">
            <a:off x="20888577" y="17712287"/>
            <a:ext cx="1440000" cy="920778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1925" name="Google Shape;1925;p1"/>
          <p:cNvCxnSpPr>
            <a:cxnSpLocks/>
          </p:cNvCxnSpPr>
          <p:nvPr/>
        </p:nvCxnSpPr>
        <p:spPr>
          <a:xfrm>
            <a:off x="21282993" y="17459512"/>
            <a:ext cx="0" cy="720000"/>
          </a:xfrm>
          <a:prstGeom prst="straightConnector1">
            <a:avLst/>
          </a:prstGeom>
          <a:noFill/>
          <a:ln w="57150" cap="flat" cmpd="sng">
            <a:solidFill>
              <a:srgbClr val="0070C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926" name="Google Shape;1926;p1"/>
          <p:cNvSpPr txBox="1"/>
          <p:nvPr/>
        </p:nvSpPr>
        <p:spPr>
          <a:xfrm>
            <a:off x="21283118" y="17738872"/>
            <a:ext cx="569474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73</a:t>
            </a:r>
            <a:endParaRPr/>
          </a:p>
        </p:txBody>
      </p:sp>
      <p:pic>
        <p:nvPicPr>
          <p:cNvPr id="1927" name="Google Shape;1927;p1"/>
          <p:cNvPicPr preferRelativeResize="0"/>
          <p:nvPr/>
        </p:nvPicPr>
        <p:blipFill rotWithShape="1">
          <a:blip r:embed="rId86">
            <a:alphaModFix/>
          </a:blip>
          <a:srcRect/>
          <a:stretch/>
        </p:blipFill>
        <p:spPr>
          <a:xfrm rot="-5400000">
            <a:off x="21872862" y="17679870"/>
            <a:ext cx="1440000" cy="989374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1928" name="Google Shape;1928;p1"/>
          <p:cNvCxnSpPr>
            <a:cxnSpLocks/>
          </p:cNvCxnSpPr>
          <p:nvPr/>
        </p:nvCxnSpPr>
        <p:spPr>
          <a:xfrm>
            <a:off x="22220978" y="17755255"/>
            <a:ext cx="0" cy="720000"/>
          </a:xfrm>
          <a:prstGeom prst="straightConnector1">
            <a:avLst/>
          </a:prstGeom>
          <a:noFill/>
          <a:ln w="57150" cap="flat" cmpd="sng">
            <a:solidFill>
              <a:srgbClr val="0070C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929" name="Google Shape;1929;p1"/>
          <p:cNvSpPr txBox="1"/>
          <p:nvPr/>
        </p:nvSpPr>
        <p:spPr>
          <a:xfrm>
            <a:off x="22180312" y="18513601"/>
            <a:ext cx="569474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74</a:t>
            </a:r>
            <a:endParaRPr/>
          </a:p>
        </p:txBody>
      </p:sp>
      <p:sp>
        <p:nvSpPr>
          <p:cNvPr id="1930" name="Google Shape;1930;p1"/>
          <p:cNvSpPr txBox="1"/>
          <p:nvPr/>
        </p:nvSpPr>
        <p:spPr>
          <a:xfrm>
            <a:off x="27256334" y="21855657"/>
            <a:ext cx="40908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000" b="1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M</a:t>
            </a:r>
            <a:endParaRPr/>
          </a:p>
        </p:txBody>
      </p:sp>
      <p:sp>
        <p:nvSpPr>
          <p:cNvPr id="1931" name="Google Shape;1931;p1"/>
          <p:cNvSpPr txBox="1"/>
          <p:nvPr/>
        </p:nvSpPr>
        <p:spPr>
          <a:xfrm>
            <a:off x="26430834" y="21538157"/>
            <a:ext cx="40908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000" b="1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M</a:t>
            </a:r>
            <a:endParaRPr/>
          </a:p>
        </p:txBody>
      </p:sp>
      <p:pic>
        <p:nvPicPr>
          <p:cNvPr id="1932" name="Google Shape;1932;p1"/>
          <p:cNvPicPr preferRelativeResize="0"/>
          <p:nvPr/>
        </p:nvPicPr>
        <p:blipFill rotWithShape="1">
          <a:blip r:embed="rId87">
            <a:alphaModFix/>
          </a:blip>
          <a:srcRect/>
          <a:stretch/>
        </p:blipFill>
        <p:spPr>
          <a:xfrm>
            <a:off x="23118091" y="17452239"/>
            <a:ext cx="536604" cy="14400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1933" name="Google Shape;1933;p1"/>
          <p:cNvCxnSpPr>
            <a:cxnSpLocks/>
          </p:cNvCxnSpPr>
          <p:nvPr/>
        </p:nvCxnSpPr>
        <p:spPr>
          <a:xfrm>
            <a:off x="23187116" y="17917649"/>
            <a:ext cx="0" cy="720000"/>
          </a:xfrm>
          <a:prstGeom prst="straightConnector1">
            <a:avLst/>
          </a:prstGeom>
          <a:noFill/>
          <a:ln w="57150" cap="flat" cmpd="sng">
            <a:solidFill>
              <a:srgbClr val="0070C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934" name="Google Shape;1934;p1"/>
          <p:cNvSpPr txBox="1"/>
          <p:nvPr/>
        </p:nvSpPr>
        <p:spPr>
          <a:xfrm>
            <a:off x="23045726" y="18550794"/>
            <a:ext cx="569474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75</a:t>
            </a:r>
            <a:endParaRPr/>
          </a:p>
        </p:txBody>
      </p:sp>
      <p:pic>
        <p:nvPicPr>
          <p:cNvPr id="1935" name="Google Shape;1935;p1"/>
          <p:cNvPicPr preferRelativeResize="0"/>
          <p:nvPr/>
        </p:nvPicPr>
        <p:blipFill rotWithShape="1">
          <a:blip r:embed="rId88">
            <a:alphaModFix/>
          </a:blip>
          <a:srcRect/>
          <a:stretch/>
        </p:blipFill>
        <p:spPr>
          <a:xfrm>
            <a:off x="23673821" y="17455696"/>
            <a:ext cx="1457684" cy="14400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1936" name="Google Shape;1936;p1"/>
          <p:cNvCxnSpPr>
            <a:cxnSpLocks/>
          </p:cNvCxnSpPr>
          <p:nvPr/>
        </p:nvCxnSpPr>
        <p:spPr>
          <a:xfrm>
            <a:off x="25028616" y="17808338"/>
            <a:ext cx="0" cy="720000"/>
          </a:xfrm>
          <a:prstGeom prst="straightConnector1">
            <a:avLst/>
          </a:prstGeom>
          <a:noFill/>
          <a:ln w="57150" cap="flat" cmpd="sng">
            <a:solidFill>
              <a:srgbClr val="0070C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937" name="Google Shape;1937;p1"/>
          <p:cNvSpPr txBox="1"/>
          <p:nvPr/>
        </p:nvSpPr>
        <p:spPr>
          <a:xfrm>
            <a:off x="24722126" y="18490469"/>
            <a:ext cx="569474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76</a:t>
            </a:r>
            <a:endParaRPr/>
          </a:p>
        </p:txBody>
      </p:sp>
      <p:pic>
        <p:nvPicPr>
          <p:cNvPr id="1938" name="Google Shape;1938;p1"/>
          <p:cNvPicPr preferRelativeResize="0"/>
          <p:nvPr/>
        </p:nvPicPr>
        <p:blipFill rotWithShape="1">
          <a:blip r:embed="rId89">
            <a:alphaModFix/>
          </a:blip>
          <a:srcRect l="12129" t="5511" r="7838" b="8057"/>
          <a:stretch/>
        </p:blipFill>
        <p:spPr>
          <a:xfrm>
            <a:off x="25161436" y="17453443"/>
            <a:ext cx="1072653" cy="14400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1939" name="Google Shape;1939;p1"/>
          <p:cNvCxnSpPr>
            <a:cxnSpLocks/>
          </p:cNvCxnSpPr>
          <p:nvPr/>
        </p:nvCxnSpPr>
        <p:spPr>
          <a:xfrm>
            <a:off x="26066401" y="17506275"/>
            <a:ext cx="0" cy="720000"/>
          </a:xfrm>
          <a:prstGeom prst="straightConnector1">
            <a:avLst/>
          </a:prstGeom>
          <a:noFill/>
          <a:ln w="5715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940" name="Google Shape;1940;p1"/>
          <p:cNvSpPr txBox="1"/>
          <p:nvPr/>
        </p:nvSpPr>
        <p:spPr>
          <a:xfrm>
            <a:off x="25783497" y="17824641"/>
            <a:ext cx="569474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77</a:t>
            </a:r>
            <a:endParaRPr/>
          </a:p>
        </p:txBody>
      </p:sp>
      <p:pic>
        <p:nvPicPr>
          <p:cNvPr id="1941" name="Google Shape;1941;p1"/>
          <p:cNvPicPr preferRelativeResize="0"/>
          <p:nvPr/>
        </p:nvPicPr>
        <p:blipFill rotWithShape="1">
          <a:blip r:embed="rId90">
            <a:alphaModFix/>
          </a:blip>
          <a:srcRect/>
          <a:stretch/>
        </p:blipFill>
        <p:spPr>
          <a:xfrm>
            <a:off x="26260657" y="17459609"/>
            <a:ext cx="965217" cy="14400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1942" name="Google Shape;1942;p1"/>
          <p:cNvCxnSpPr>
            <a:cxnSpLocks/>
          </p:cNvCxnSpPr>
          <p:nvPr/>
        </p:nvCxnSpPr>
        <p:spPr>
          <a:xfrm>
            <a:off x="27136830" y="17500378"/>
            <a:ext cx="0" cy="360000"/>
          </a:xfrm>
          <a:prstGeom prst="straightConnector1">
            <a:avLst/>
          </a:prstGeom>
          <a:noFill/>
          <a:ln w="5715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943" name="Google Shape;1943;p1"/>
          <p:cNvSpPr txBox="1"/>
          <p:nvPr/>
        </p:nvSpPr>
        <p:spPr>
          <a:xfrm>
            <a:off x="26815372" y="17846866"/>
            <a:ext cx="569474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78</a:t>
            </a:r>
            <a:endParaRPr/>
          </a:p>
        </p:txBody>
      </p:sp>
      <p:pic>
        <p:nvPicPr>
          <p:cNvPr id="1944" name="Google Shape;1944;p1"/>
          <p:cNvPicPr preferRelativeResize="0"/>
          <p:nvPr/>
        </p:nvPicPr>
        <p:blipFill rotWithShape="1">
          <a:blip r:embed="rId91">
            <a:alphaModFix/>
          </a:blip>
          <a:srcRect/>
          <a:stretch/>
        </p:blipFill>
        <p:spPr>
          <a:xfrm>
            <a:off x="27248931" y="17454637"/>
            <a:ext cx="2002105" cy="14400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1945" name="Google Shape;1945;p1"/>
          <p:cNvCxnSpPr>
            <a:cxnSpLocks/>
          </p:cNvCxnSpPr>
          <p:nvPr/>
        </p:nvCxnSpPr>
        <p:spPr>
          <a:xfrm>
            <a:off x="27420341" y="17609674"/>
            <a:ext cx="0" cy="360000"/>
          </a:xfrm>
          <a:prstGeom prst="straightConnector1">
            <a:avLst/>
          </a:prstGeom>
          <a:noFill/>
          <a:ln w="5715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946" name="Google Shape;1946;p1"/>
          <p:cNvSpPr txBox="1"/>
          <p:nvPr/>
        </p:nvSpPr>
        <p:spPr>
          <a:xfrm>
            <a:off x="27210008" y="17937112"/>
            <a:ext cx="569474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79</a:t>
            </a:r>
            <a:endParaRPr/>
          </a:p>
        </p:txBody>
      </p:sp>
      <p:pic>
        <p:nvPicPr>
          <p:cNvPr id="1947" name="Google Shape;1947;p1"/>
          <p:cNvPicPr preferRelativeResize="0"/>
          <p:nvPr/>
        </p:nvPicPr>
        <p:blipFill rotWithShape="1">
          <a:blip r:embed="rId92">
            <a:alphaModFix/>
          </a:blip>
          <a:srcRect/>
          <a:stretch/>
        </p:blipFill>
        <p:spPr>
          <a:xfrm>
            <a:off x="8340487" y="19470913"/>
            <a:ext cx="731739" cy="14400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1948" name="Google Shape;1948;p1"/>
          <p:cNvCxnSpPr/>
          <p:nvPr/>
        </p:nvCxnSpPr>
        <p:spPr>
          <a:xfrm>
            <a:off x="12630693" y="41820410"/>
            <a:ext cx="0" cy="36000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949" name="Google Shape;1949;p1"/>
          <p:cNvCxnSpPr/>
          <p:nvPr/>
        </p:nvCxnSpPr>
        <p:spPr>
          <a:xfrm>
            <a:off x="8944972" y="19628066"/>
            <a:ext cx="0" cy="360000"/>
          </a:xfrm>
          <a:prstGeom prst="straightConnector1">
            <a:avLst/>
          </a:prstGeom>
          <a:noFill/>
          <a:ln w="57150" cap="flat" cmpd="sng">
            <a:solidFill>
              <a:srgbClr val="0070C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950" name="Google Shape;1950;p1"/>
          <p:cNvSpPr txBox="1"/>
          <p:nvPr/>
        </p:nvSpPr>
        <p:spPr>
          <a:xfrm>
            <a:off x="8698355" y="19970926"/>
            <a:ext cx="569474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80</a:t>
            </a:r>
            <a:endParaRPr/>
          </a:p>
        </p:txBody>
      </p:sp>
      <p:pic>
        <p:nvPicPr>
          <p:cNvPr id="1951" name="Google Shape;1951;p1"/>
          <p:cNvPicPr preferRelativeResize="0"/>
          <p:nvPr/>
        </p:nvPicPr>
        <p:blipFill rotWithShape="1">
          <a:blip r:embed="rId93">
            <a:alphaModFix/>
          </a:blip>
          <a:srcRect/>
          <a:stretch/>
        </p:blipFill>
        <p:spPr>
          <a:xfrm>
            <a:off x="7331766" y="19472576"/>
            <a:ext cx="970435" cy="14400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1952" name="Google Shape;1952;p1"/>
          <p:cNvCxnSpPr/>
          <p:nvPr/>
        </p:nvCxnSpPr>
        <p:spPr>
          <a:xfrm>
            <a:off x="7413716" y="19911096"/>
            <a:ext cx="0" cy="360000"/>
          </a:xfrm>
          <a:prstGeom prst="straightConnector1">
            <a:avLst/>
          </a:prstGeom>
          <a:noFill/>
          <a:ln w="5715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953" name="Google Shape;1953;p1"/>
          <p:cNvSpPr txBox="1"/>
          <p:nvPr/>
        </p:nvSpPr>
        <p:spPr>
          <a:xfrm>
            <a:off x="7245112" y="20242162"/>
            <a:ext cx="569474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81</a:t>
            </a:r>
            <a:endParaRPr/>
          </a:p>
        </p:txBody>
      </p:sp>
      <p:sp>
        <p:nvSpPr>
          <p:cNvPr id="1954" name="Google Shape;1954;p1"/>
          <p:cNvSpPr txBox="1"/>
          <p:nvPr/>
        </p:nvSpPr>
        <p:spPr>
          <a:xfrm>
            <a:off x="6164882" y="26389053"/>
            <a:ext cx="462704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81</a:t>
            </a:r>
            <a:endParaRPr/>
          </a:p>
        </p:txBody>
      </p:sp>
      <p:pic>
        <p:nvPicPr>
          <p:cNvPr id="1955" name="Google Shape;1955;p1"/>
          <p:cNvPicPr preferRelativeResize="0"/>
          <p:nvPr/>
        </p:nvPicPr>
        <p:blipFill rotWithShape="1">
          <a:blip r:embed="rId94">
            <a:alphaModFix/>
          </a:blip>
          <a:srcRect/>
          <a:stretch/>
        </p:blipFill>
        <p:spPr>
          <a:xfrm>
            <a:off x="5934670" y="19468894"/>
            <a:ext cx="1388904" cy="14400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956" name="Google Shape;1956;p1"/>
          <p:cNvSpPr txBox="1"/>
          <p:nvPr/>
        </p:nvSpPr>
        <p:spPr>
          <a:xfrm>
            <a:off x="6816941" y="20104276"/>
            <a:ext cx="569474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82</a:t>
            </a:r>
            <a:endParaRPr/>
          </a:p>
        </p:txBody>
      </p:sp>
      <p:sp>
        <p:nvSpPr>
          <p:cNvPr id="1957" name="Google Shape;1957;p1"/>
          <p:cNvSpPr txBox="1"/>
          <p:nvPr/>
        </p:nvSpPr>
        <p:spPr>
          <a:xfrm>
            <a:off x="5823796" y="26076996"/>
            <a:ext cx="462704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82</a:t>
            </a:r>
            <a:endParaRPr/>
          </a:p>
        </p:txBody>
      </p:sp>
      <p:pic>
        <p:nvPicPr>
          <p:cNvPr id="1958" name="Google Shape;1958;p1"/>
          <p:cNvPicPr preferRelativeResize="0"/>
          <p:nvPr/>
        </p:nvPicPr>
        <p:blipFill rotWithShape="1">
          <a:blip r:embed="rId95">
            <a:alphaModFix/>
          </a:blip>
          <a:srcRect/>
          <a:stretch/>
        </p:blipFill>
        <p:spPr>
          <a:xfrm>
            <a:off x="4719475" y="19476944"/>
            <a:ext cx="1245809" cy="14400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959" name="Google Shape;1959;p1"/>
          <p:cNvSpPr txBox="1"/>
          <p:nvPr/>
        </p:nvSpPr>
        <p:spPr>
          <a:xfrm>
            <a:off x="5503398" y="19763190"/>
            <a:ext cx="569474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83</a:t>
            </a:r>
            <a:endParaRPr/>
          </a:p>
        </p:txBody>
      </p:sp>
      <p:sp>
        <p:nvSpPr>
          <p:cNvPr id="1960" name="Google Shape;1960;p1"/>
          <p:cNvSpPr txBox="1"/>
          <p:nvPr/>
        </p:nvSpPr>
        <p:spPr>
          <a:xfrm>
            <a:off x="5743967" y="25764939"/>
            <a:ext cx="462704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83</a:t>
            </a:r>
            <a:endParaRPr/>
          </a:p>
        </p:txBody>
      </p:sp>
      <p:pic>
        <p:nvPicPr>
          <p:cNvPr id="1961" name="Google Shape;1961;p1"/>
          <p:cNvPicPr preferRelativeResize="0"/>
          <p:nvPr/>
        </p:nvPicPr>
        <p:blipFill rotWithShape="1">
          <a:blip r:embed="rId96">
            <a:alphaModFix/>
          </a:blip>
          <a:srcRect/>
          <a:stretch/>
        </p:blipFill>
        <p:spPr>
          <a:xfrm>
            <a:off x="2631626" y="19486426"/>
            <a:ext cx="2112000" cy="14400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962" name="Google Shape;1962;p1"/>
          <p:cNvSpPr txBox="1"/>
          <p:nvPr/>
        </p:nvSpPr>
        <p:spPr>
          <a:xfrm>
            <a:off x="4246098" y="19940989"/>
            <a:ext cx="569474" cy="14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84</a:t>
            </a:r>
            <a:endParaRPr/>
          </a:p>
        </p:txBody>
      </p:sp>
      <p:sp>
        <p:nvSpPr>
          <p:cNvPr id="1963" name="Google Shape;1963;p1"/>
          <p:cNvSpPr txBox="1"/>
          <p:nvPr/>
        </p:nvSpPr>
        <p:spPr>
          <a:xfrm>
            <a:off x="6277367" y="25422039"/>
            <a:ext cx="462704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84</a:t>
            </a:r>
            <a:endParaRPr/>
          </a:p>
        </p:txBody>
      </p:sp>
      <p:sp>
        <p:nvSpPr>
          <p:cNvPr id="1964" name="Google Shape;1964;p1"/>
          <p:cNvSpPr txBox="1"/>
          <p:nvPr/>
        </p:nvSpPr>
        <p:spPr>
          <a:xfrm>
            <a:off x="6458284" y="24694641"/>
            <a:ext cx="40908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000" b="1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M</a:t>
            </a:r>
            <a:endParaRPr/>
          </a:p>
        </p:txBody>
      </p:sp>
      <p:pic>
        <p:nvPicPr>
          <p:cNvPr id="1965" name="Google Shape;1965;p1"/>
          <p:cNvPicPr preferRelativeResize="0"/>
          <p:nvPr/>
        </p:nvPicPr>
        <p:blipFill rotWithShape="1">
          <a:blip r:embed="rId97">
            <a:alphaModFix/>
          </a:blip>
          <a:srcRect/>
          <a:stretch/>
        </p:blipFill>
        <p:spPr>
          <a:xfrm>
            <a:off x="951707" y="19483387"/>
            <a:ext cx="1655709" cy="14400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966" name="Google Shape;1966;p1"/>
          <p:cNvSpPr txBox="1"/>
          <p:nvPr/>
        </p:nvSpPr>
        <p:spPr>
          <a:xfrm>
            <a:off x="2074398" y="19528240"/>
            <a:ext cx="569474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85</a:t>
            </a:r>
            <a:endParaRPr/>
          </a:p>
        </p:txBody>
      </p:sp>
      <p:sp>
        <p:nvSpPr>
          <p:cNvPr id="1967" name="Google Shape;1967;p1"/>
          <p:cNvSpPr txBox="1"/>
          <p:nvPr/>
        </p:nvSpPr>
        <p:spPr>
          <a:xfrm>
            <a:off x="6112267" y="24418739"/>
            <a:ext cx="462704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85</a:t>
            </a:r>
            <a:endParaRPr/>
          </a:p>
        </p:txBody>
      </p:sp>
      <p:pic>
        <p:nvPicPr>
          <p:cNvPr id="1968" name="Google Shape;1968;p1"/>
          <p:cNvPicPr preferRelativeResize="0"/>
          <p:nvPr/>
        </p:nvPicPr>
        <p:blipFill rotWithShape="1">
          <a:blip r:embed="rId98">
            <a:alphaModFix/>
          </a:blip>
          <a:srcRect/>
          <a:stretch/>
        </p:blipFill>
        <p:spPr>
          <a:xfrm>
            <a:off x="443289" y="24384000"/>
            <a:ext cx="2765966" cy="144865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969" name="Google Shape;1969;p1"/>
          <p:cNvSpPr txBox="1"/>
          <p:nvPr/>
        </p:nvSpPr>
        <p:spPr>
          <a:xfrm>
            <a:off x="5972567" y="24101239"/>
            <a:ext cx="462704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86</a:t>
            </a:r>
            <a:endParaRPr/>
          </a:p>
        </p:txBody>
      </p:sp>
      <p:sp>
        <p:nvSpPr>
          <p:cNvPr id="1970" name="Google Shape;1970;p1"/>
          <p:cNvSpPr txBox="1"/>
          <p:nvPr/>
        </p:nvSpPr>
        <p:spPr>
          <a:xfrm>
            <a:off x="1321353" y="24271057"/>
            <a:ext cx="569474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86</a:t>
            </a:r>
            <a:endParaRPr/>
          </a:p>
        </p:txBody>
      </p:sp>
      <p:pic>
        <p:nvPicPr>
          <p:cNvPr id="1971" name="Google Shape;1971;p1"/>
          <p:cNvPicPr preferRelativeResize="0"/>
          <p:nvPr/>
        </p:nvPicPr>
        <p:blipFill rotWithShape="1">
          <a:blip r:embed="rId99">
            <a:alphaModFix/>
          </a:blip>
          <a:srcRect/>
          <a:stretch/>
        </p:blipFill>
        <p:spPr>
          <a:xfrm>
            <a:off x="438150" y="25872804"/>
            <a:ext cx="2075294" cy="14400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1972" name="Google Shape;1972;p1"/>
          <p:cNvCxnSpPr/>
          <p:nvPr/>
        </p:nvCxnSpPr>
        <p:spPr>
          <a:xfrm>
            <a:off x="2010772" y="26848016"/>
            <a:ext cx="0" cy="360000"/>
          </a:xfrm>
          <a:prstGeom prst="straightConnector1">
            <a:avLst/>
          </a:prstGeom>
          <a:noFill/>
          <a:ln w="57150" cap="flat" cmpd="sng">
            <a:solidFill>
              <a:schemeClr val="accent5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973" name="Google Shape;1973;p1"/>
          <p:cNvSpPr txBox="1"/>
          <p:nvPr/>
        </p:nvSpPr>
        <p:spPr>
          <a:xfrm>
            <a:off x="956798" y="26938690"/>
            <a:ext cx="569474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87</a:t>
            </a:r>
            <a:endParaRPr/>
          </a:p>
        </p:txBody>
      </p:sp>
      <p:sp>
        <p:nvSpPr>
          <p:cNvPr id="1974" name="Google Shape;1974;p1"/>
          <p:cNvSpPr txBox="1"/>
          <p:nvPr/>
        </p:nvSpPr>
        <p:spPr>
          <a:xfrm>
            <a:off x="6061467" y="23707539"/>
            <a:ext cx="462704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87</a:t>
            </a:r>
            <a:endParaRPr/>
          </a:p>
        </p:txBody>
      </p:sp>
      <p:pic>
        <p:nvPicPr>
          <p:cNvPr id="1975" name="Google Shape;1975;p1"/>
          <p:cNvPicPr preferRelativeResize="0"/>
          <p:nvPr/>
        </p:nvPicPr>
        <p:blipFill rotWithShape="1">
          <a:blip r:embed="rId100">
            <a:alphaModFix/>
          </a:blip>
          <a:srcRect/>
          <a:stretch/>
        </p:blipFill>
        <p:spPr>
          <a:xfrm>
            <a:off x="3138531" y="24389361"/>
            <a:ext cx="836923" cy="14400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1976" name="Google Shape;1976;p1"/>
          <p:cNvCxnSpPr/>
          <p:nvPr/>
        </p:nvCxnSpPr>
        <p:spPr>
          <a:xfrm>
            <a:off x="3217157" y="24918694"/>
            <a:ext cx="0" cy="370083"/>
          </a:xfrm>
          <a:prstGeom prst="straightConnector1">
            <a:avLst/>
          </a:prstGeom>
          <a:noFill/>
          <a:ln w="5715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977" name="Google Shape;1977;p1"/>
          <p:cNvSpPr txBox="1"/>
          <p:nvPr/>
        </p:nvSpPr>
        <p:spPr>
          <a:xfrm>
            <a:off x="3053995" y="25465488"/>
            <a:ext cx="590837" cy="442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88</a:t>
            </a:r>
            <a:endParaRPr/>
          </a:p>
        </p:txBody>
      </p:sp>
      <p:sp>
        <p:nvSpPr>
          <p:cNvPr id="1978" name="Google Shape;1978;p1"/>
          <p:cNvSpPr txBox="1"/>
          <p:nvPr/>
        </p:nvSpPr>
        <p:spPr>
          <a:xfrm>
            <a:off x="5921767" y="23351939"/>
            <a:ext cx="462704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88</a:t>
            </a:r>
            <a:endParaRPr/>
          </a:p>
        </p:txBody>
      </p:sp>
      <p:pic>
        <p:nvPicPr>
          <p:cNvPr id="1979" name="Google Shape;1979;p1"/>
          <p:cNvPicPr preferRelativeResize="0"/>
          <p:nvPr/>
        </p:nvPicPr>
        <p:blipFill rotWithShape="1">
          <a:blip r:embed="rId101">
            <a:alphaModFix/>
          </a:blip>
          <a:srcRect r="63321" b="16657"/>
          <a:stretch/>
        </p:blipFill>
        <p:spPr>
          <a:xfrm>
            <a:off x="2545556" y="25864625"/>
            <a:ext cx="1429544" cy="1451625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1980" name="Google Shape;1980;p1"/>
          <p:cNvCxnSpPr/>
          <p:nvPr/>
        </p:nvCxnSpPr>
        <p:spPr>
          <a:xfrm>
            <a:off x="2758259" y="26506025"/>
            <a:ext cx="0" cy="720000"/>
          </a:xfrm>
          <a:prstGeom prst="straightConnector1">
            <a:avLst/>
          </a:prstGeom>
          <a:noFill/>
          <a:ln w="5715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981" name="Google Shape;1981;p1"/>
          <p:cNvSpPr txBox="1"/>
          <p:nvPr/>
        </p:nvSpPr>
        <p:spPr>
          <a:xfrm>
            <a:off x="3337141" y="26881539"/>
            <a:ext cx="569474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89</a:t>
            </a:r>
            <a:endParaRPr/>
          </a:p>
        </p:txBody>
      </p:sp>
      <p:sp>
        <p:nvSpPr>
          <p:cNvPr id="1982" name="Google Shape;1982;p1"/>
          <p:cNvSpPr txBox="1"/>
          <p:nvPr/>
        </p:nvSpPr>
        <p:spPr>
          <a:xfrm>
            <a:off x="7217167" y="21662839"/>
            <a:ext cx="462704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89</a:t>
            </a:r>
            <a:endParaRPr/>
          </a:p>
        </p:txBody>
      </p:sp>
      <p:pic>
        <p:nvPicPr>
          <p:cNvPr id="1983" name="Google Shape;1983;p1"/>
          <p:cNvPicPr preferRelativeResize="0"/>
          <p:nvPr/>
        </p:nvPicPr>
        <p:blipFill rotWithShape="1">
          <a:blip r:embed="rId102">
            <a:alphaModFix/>
          </a:blip>
          <a:srcRect l="6262" t="5331" r="9569" b="9499"/>
          <a:stretch/>
        </p:blipFill>
        <p:spPr>
          <a:xfrm>
            <a:off x="0" y="34153928"/>
            <a:ext cx="2187068" cy="1334771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1984" name="Google Shape;1984;p1"/>
          <p:cNvCxnSpPr/>
          <p:nvPr/>
        </p:nvCxnSpPr>
        <p:spPr>
          <a:xfrm>
            <a:off x="155664" y="34193152"/>
            <a:ext cx="0" cy="720000"/>
          </a:xfrm>
          <a:prstGeom prst="straightConnector1">
            <a:avLst/>
          </a:prstGeom>
          <a:noFill/>
          <a:ln w="57150" cap="flat" cmpd="sng">
            <a:solidFill>
              <a:srgbClr val="0070C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985" name="Google Shape;1985;p1"/>
          <p:cNvSpPr txBox="1"/>
          <p:nvPr/>
        </p:nvSpPr>
        <p:spPr>
          <a:xfrm>
            <a:off x="261257" y="35076668"/>
            <a:ext cx="569474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90</a:t>
            </a:r>
            <a:endParaRPr/>
          </a:p>
        </p:txBody>
      </p:sp>
      <p:pic>
        <p:nvPicPr>
          <p:cNvPr id="1986" name="Google Shape;1986;p1"/>
          <p:cNvPicPr preferRelativeResize="0"/>
          <p:nvPr/>
        </p:nvPicPr>
        <p:blipFill rotWithShape="1">
          <a:blip r:embed="rId103">
            <a:alphaModFix/>
          </a:blip>
          <a:srcRect l="20413" t="10347" r="28386" b="8264"/>
          <a:stretch/>
        </p:blipFill>
        <p:spPr>
          <a:xfrm>
            <a:off x="2222501" y="34150300"/>
            <a:ext cx="1258157" cy="14400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1987" name="Google Shape;1987;p1"/>
          <p:cNvCxnSpPr/>
          <p:nvPr/>
        </p:nvCxnSpPr>
        <p:spPr>
          <a:xfrm>
            <a:off x="2407192" y="34547845"/>
            <a:ext cx="0" cy="720000"/>
          </a:xfrm>
          <a:prstGeom prst="straightConnector1">
            <a:avLst/>
          </a:prstGeom>
          <a:noFill/>
          <a:ln w="57150" cap="flat" cmpd="sng">
            <a:solidFill>
              <a:srgbClr val="0070C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988" name="Google Shape;1988;p1"/>
          <p:cNvSpPr txBox="1"/>
          <p:nvPr/>
        </p:nvSpPr>
        <p:spPr>
          <a:xfrm>
            <a:off x="2434771" y="35140168"/>
            <a:ext cx="569474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91</a:t>
            </a:r>
            <a:endParaRPr/>
          </a:p>
        </p:txBody>
      </p:sp>
      <p:sp>
        <p:nvSpPr>
          <p:cNvPr id="1989" name="Google Shape;1989;p1"/>
          <p:cNvSpPr txBox="1"/>
          <p:nvPr/>
        </p:nvSpPr>
        <p:spPr>
          <a:xfrm>
            <a:off x="6480567" y="21319939"/>
            <a:ext cx="462704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90</a:t>
            </a:r>
            <a:endParaRPr/>
          </a:p>
        </p:txBody>
      </p:sp>
      <p:sp>
        <p:nvSpPr>
          <p:cNvPr id="1990" name="Google Shape;1990;p1"/>
          <p:cNvSpPr txBox="1"/>
          <p:nvPr/>
        </p:nvSpPr>
        <p:spPr>
          <a:xfrm>
            <a:off x="6239267" y="21015139"/>
            <a:ext cx="462704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91</a:t>
            </a:r>
            <a:endParaRPr/>
          </a:p>
        </p:txBody>
      </p:sp>
      <p:pic>
        <p:nvPicPr>
          <p:cNvPr id="1991" name="Google Shape;1991;p1"/>
          <p:cNvPicPr preferRelativeResize="0"/>
          <p:nvPr/>
        </p:nvPicPr>
        <p:blipFill rotWithShape="1">
          <a:blip r:embed="rId104">
            <a:alphaModFix/>
          </a:blip>
          <a:srcRect/>
          <a:stretch/>
        </p:blipFill>
        <p:spPr>
          <a:xfrm>
            <a:off x="3471069" y="34166175"/>
            <a:ext cx="724557" cy="14400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1992" name="Google Shape;1992;p1"/>
          <p:cNvCxnSpPr/>
          <p:nvPr/>
        </p:nvCxnSpPr>
        <p:spPr>
          <a:xfrm>
            <a:off x="4034608" y="34274795"/>
            <a:ext cx="0" cy="360000"/>
          </a:xfrm>
          <a:prstGeom prst="straightConnector1">
            <a:avLst/>
          </a:prstGeom>
          <a:noFill/>
          <a:ln w="571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993" name="Google Shape;1993;p1"/>
          <p:cNvSpPr txBox="1"/>
          <p:nvPr/>
        </p:nvSpPr>
        <p:spPr>
          <a:xfrm>
            <a:off x="3429000" y="34342789"/>
            <a:ext cx="569474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92</a:t>
            </a:r>
            <a:endParaRPr/>
          </a:p>
        </p:txBody>
      </p:sp>
      <p:sp>
        <p:nvSpPr>
          <p:cNvPr id="1994" name="Google Shape;1994;p1"/>
          <p:cNvSpPr txBox="1"/>
          <p:nvPr/>
        </p:nvSpPr>
        <p:spPr>
          <a:xfrm>
            <a:off x="11217667" y="22170839"/>
            <a:ext cx="462704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92</a:t>
            </a:r>
            <a:endParaRPr/>
          </a:p>
        </p:txBody>
      </p:sp>
      <p:pic>
        <p:nvPicPr>
          <p:cNvPr id="1995" name="Google Shape;1995;p1"/>
          <p:cNvPicPr preferRelativeResize="0"/>
          <p:nvPr/>
        </p:nvPicPr>
        <p:blipFill rotWithShape="1">
          <a:blip r:embed="rId105">
            <a:alphaModFix/>
          </a:blip>
          <a:srcRect l="8111" t="-1389" r="16521" b="10763"/>
          <a:stretch/>
        </p:blipFill>
        <p:spPr>
          <a:xfrm>
            <a:off x="0" y="35531425"/>
            <a:ext cx="904828" cy="14400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1996" name="Google Shape;1996;p1"/>
          <p:cNvCxnSpPr/>
          <p:nvPr/>
        </p:nvCxnSpPr>
        <p:spPr>
          <a:xfrm>
            <a:off x="106680" y="36395695"/>
            <a:ext cx="0" cy="360000"/>
          </a:xfrm>
          <a:prstGeom prst="straightConnector1">
            <a:avLst/>
          </a:prstGeom>
          <a:noFill/>
          <a:ln w="5715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997" name="Google Shape;1997;p1"/>
          <p:cNvSpPr txBox="1"/>
          <p:nvPr/>
        </p:nvSpPr>
        <p:spPr>
          <a:xfrm>
            <a:off x="133350" y="36527189"/>
            <a:ext cx="569474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93</a:t>
            </a:r>
            <a:endParaRPr/>
          </a:p>
        </p:txBody>
      </p:sp>
      <p:sp>
        <p:nvSpPr>
          <p:cNvPr id="1998" name="Google Shape;1998;p1"/>
          <p:cNvSpPr txBox="1"/>
          <p:nvPr/>
        </p:nvSpPr>
        <p:spPr>
          <a:xfrm>
            <a:off x="11395467" y="20469039"/>
            <a:ext cx="462704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93</a:t>
            </a:r>
            <a:endParaRPr/>
          </a:p>
        </p:txBody>
      </p:sp>
      <p:pic>
        <p:nvPicPr>
          <p:cNvPr id="1999" name="Google Shape;1999;p1"/>
          <p:cNvPicPr preferRelativeResize="0"/>
          <p:nvPr/>
        </p:nvPicPr>
        <p:blipFill rotWithShape="1">
          <a:blip r:embed="rId106">
            <a:alphaModFix/>
          </a:blip>
          <a:srcRect/>
          <a:stretch/>
        </p:blipFill>
        <p:spPr>
          <a:xfrm>
            <a:off x="895350" y="35532885"/>
            <a:ext cx="1002723" cy="14400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2000" name="Google Shape;2000;p1"/>
          <p:cNvCxnSpPr/>
          <p:nvPr/>
        </p:nvCxnSpPr>
        <p:spPr>
          <a:xfrm>
            <a:off x="1783080" y="35576545"/>
            <a:ext cx="0" cy="360000"/>
          </a:xfrm>
          <a:prstGeom prst="straightConnector1">
            <a:avLst/>
          </a:prstGeom>
          <a:noFill/>
          <a:ln w="5715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001" name="Google Shape;2001;p1"/>
          <p:cNvSpPr txBox="1"/>
          <p:nvPr/>
        </p:nvSpPr>
        <p:spPr>
          <a:xfrm>
            <a:off x="1352550" y="35460389"/>
            <a:ext cx="569474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94</a:t>
            </a:r>
            <a:endParaRPr/>
          </a:p>
        </p:txBody>
      </p:sp>
      <p:sp>
        <p:nvSpPr>
          <p:cNvPr id="2002" name="Google Shape;2002;p1"/>
          <p:cNvSpPr txBox="1"/>
          <p:nvPr/>
        </p:nvSpPr>
        <p:spPr>
          <a:xfrm>
            <a:off x="3903829" y="31448187"/>
            <a:ext cx="606939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94</a:t>
            </a:r>
            <a:endParaRPr/>
          </a:p>
        </p:txBody>
      </p:sp>
      <p:sp>
        <p:nvSpPr>
          <p:cNvPr id="2003" name="Google Shape;2003;p1"/>
          <p:cNvSpPr txBox="1"/>
          <p:nvPr/>
        </p:nvSpPr>
        <p:spPr>
          <a:xfrm>
            <a:off x="3598177" y="28415678"/>
            <a:ext cx="40908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000" b="1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M</a:t>
            </a:r>
            <a:endParaRPr/>
          </a:p>
        </p:txBody>
      </p:sp>
      <p:pic>
        <p:nvPicPr>
          <p:cNvPr id="2004" name="Google Shape;2004;p1"/>
          <p:cNvPicPr preferRelativeResize="0"/>
          <p:nvPr/>
        </p:nvPicPr>
        <p:blipFill rotWithShape="1">
          <a:blip r:embed="rId107">
            <a:alphaModFix/>
          </a:blip>
          <a:srcRect/>
          <a:stretch/>
        </p:blipFill>
        <p:spPr>
          <a:xfrm>
            <a:off x="1897857" y="35531488"/>
            <a:ext cx="2161663" cy="14400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2005" name="Google Shape;2005;p1"/>
          <p:cNvCxnSpPr/>
          <p:nvPr/>
        </p:nvCxnSpPr>
        <p:spPr>
          <a:xfrm>
            <a:off x="2092414" y="35574277"/>
            <a:ext cx="0" cy="360000"/>
          </a:xfrm>
          <a:prstGeom prst="straightConnector1">
            <a:avLst/>
          </a:prstGeom>
          <a:noFill/>
          <a:ln w="57150" cap="flat" cmpd="sng">
            <a:solidFill>
              <a:srgbClr val="7F600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006" name="Google Shape;2006;p1"/>
          <p:cNvSpPr txBox="1"/>
          <p:nvPr/>
        </p:nvSpPr>
        <p:spPr>
          <a:xfrm>
            <a:off x="2276475" y="35841389"/>
            <a:ext cx="569474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95</a:t>
            </a:r>
            <a:endParaRPr/>
          </a:p>
        </p:txBody>
      </p:sp>
      <p:sp>
        <p:nvSpPr>
          <p:cNvPr id="2007" name="Google Shape;2007;p1"/>
          <p:cNvSpPr txBox="1"/>
          <p:nvPr/>
        </p:nvSpPr>
        <p:spPr>
          <a:xfrm>
            <a:off x="4065754" y="28143012"/>
            <a:ext cx="606939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95</a:t>
            </a:r>
            <a:endParaRPr/>
          </a:p>
        </p:txBody>
      </p:sp>
      <p:pic>
        <p:nvPicPr>
          <p:cNvPr id="2008" name="Google Shape;2008;p1"/>
          <p:cNvPicPr preferRelativeResize="0"/>
          <p:nvPr/>
        </p:nvPicPr>
        <p:blipFill rotWithShape="1">
          <a:blip r:embed="rId108">
            <a:alphaModFix/>
          </a:blip>
          <a:srcRect/>
          <a:stretch/>
        </p:blipFill>
        <p:spPr>
          <a:xfrm>
            <a:off x="4069329" y="35542346"/>
            <a:ext cx="1715958" cy="14400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009" name="Google Shape;2009;p1"/>
          <p:cNvSpPr txBox="1"/>
          <p:nvPr/>
        </p:nvSpPr>
        <p:spPr>
          <a:xfrm>
            <a:off x="4867275" y="36546239"/>
            <a:ext cx="569474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96</a:t>
            </a:r>
            <a:endParaRPr/>
          </a:p>
        </p:txBody>
      </p:sp>
      <p:cxnSp>
        <p:nvCxnSpPr>
          <p:cNvPr id="2010" name="Google Shape;2010;p1"/>
          <p:cNvCxnSpPr/>
          <p:nvPr/>
        </p:nvCxnSpPr>
        <p:spPr>
          <a:xfrm>
            <a:off x="5576752" y="35629612"/>
            <a:ext cx="0" cy="720000"/>
          </a:xfrm>
          <a:prstGeom prst="straightConnector1">
            <a:avLst/>
          </a:prstGeom>
          <a:noFill/>
          <a:ln w="5715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011" name="Google Shape;2011;p1"/>
          <p:cNvSpPr txBox="1"/>
          <p:nvPr/>
        </p:nvSpPr>
        <p:spPr>
          <a:xfrm>
            <a:off x="6818933" y="33486991"/>
            <a:ext cx="606939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96</a:t>
            </a:r>
            <a:endParaRPr/>
          </a:p>
        </p:txBody>
      </p:sp>
      <p:pic>
        <p:nvPicPr>
          <p:cNvPr id="2012" name="Google Shape;2012;p1"/>
          <p:cNvPicPr preferRelativeResize="0"/>
          <p:nvPr/>
        </p:nvPicPr>
        <p:blipFill rotWithShape="1">
          <a:blip r:embed="rId109">
            <a:alphaModFix/>
          </a:blip>
          <a:srcRect/>
          <a:stretch/>
        </p:blipFill>
        <p:spPr>
          <a:xfrm>
            <a:off x="5779055" y="35537545"/>
            <a:ext cx="1494104" cy="14400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2013" name="Google Shape;2013;p1"/>
          <p:cNvCxnSpPr/>
          <p:nvPr/>
        </p:nvCxnSpPr>
        <p:spPr>
          <a:xfrm>
            <a:off x="5955030" y="35624170"/>
            <a:ext cx="0" cy="360000"/>
          </a:xfrm>
          <a:prstGeom prst="straightConnector1">
            <a:avLst/>
          </a:prstGeom>
          <a:noFill/>
          <a:ln w="5715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014" name="Google Shape;2014;p1"/>
          <p:cNvSpPr txBox="1"/>
          <p:nvPr/>
        </p:nvSpPr>
        <p:spPr>
          <a:xfrm>
            <a:off x="5743575" y="35955689"/>
            <a:ext cx="569474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97</a:t>
            </a:r>
            <a:endParaRPr/>
          </a:p>
        </p:txBody>
      </p:sp>
      <p:sp>
        <p:nvSpPr>
          <p:cNvPr id="2015" name="Google Shape;2015;p1"/>
          <p:cNvSpPr txBox="1"/>
          <p:nvPr/>
        </p:nvSpPr>
        <p:spPr>
          <a:xfrm>
            <a:off x="6694654" y="32781687"/>
            <a:ext cx="606939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97</a:t>
            </a:r>
            <a:endParaRPr/>
          </a:p>
        </p:txBody>
      </p:sp>
      <p:pic>
        <p:nvPicPr>
          <p:cNvPr id="2016" name="Google Shape;2016;p1"/>
          <p:cNvPicPr preferRelativeResize="0"/>
          <p:nvPr/>
        </p:nvPicPr>
        <p:blipFill rotWithShape="1">
          <a:blip r:embed="rId110">
            <a:alphaModFix/>
          </a:blip>
          <a:srcRect/>
          <a:stretch/>
        </p:blipFill>
        <p:spPr>
          <a:xfrm>
            <a:off x="0" y="36995100"/>
            <a:ext cx="2064516" cy="14400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2017" name="Google Shape;2017;p1"/>
          <p:cNvCxnSpPr/>
          <p:nvPr/>
        </p:nvCxnSpPr>
        <p:spPr>
          <a:xfrm>
            <a:off x="154305" y="37062445"/>
            <a:ext cx="0" cy="360000"/>
          </a:xfrm>
          <a:prstGeom prst="straightConnector1">
            <a:avLst/>
          </a:prstGeom>
          <a:noFill/>
          <a:ln w="5715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018" name="Google Shape;2018;p1"/>
          <p:cNvSpPr txBox="1"/>
          <p:nvPr/>
        </p:nvSpPr>
        <p:spPr>
          <a:xfrm>
            <a:off x="0" y="37365389"/>
            <a:ext cx="569474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98</a:t>
            </a:r>
            <a:endParaRPr/>
          </a:p>
        </p:txBody>
      </p:sp>
      <p:sp>
        <p:nvSpPr>
          <p:cNvPr id="2019" name="Google Shape;2019;p1"/>
          <p:cNvSpPr txBox="1"/>
          <p:nvPr/>
        </p:nvSpPr>
        <p:spPr>
          <a:xfrm>
            <a:off x="7428079" y="31791087"/>
            <a:ext cx="606939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98</a:t>
            </a:r>
            <a:endParaRPr/>
          </a:p>
        </p:txBody>
      </p:sp>
      <p:pic>
        <p:nvPicPr>
          <p:cNvPr id="2020" name="Google Shape;2020;p1"/>
          <p:cNvPicPr preferRelativeResize="0"/>
          <p:nvPr/>
        </p:nvPicPr>
        <p:blipFill rotWithShape="1">
          <a:blip r:embed="rId111">
            <a:alphaModFix/>
          </a:blip>
          <a:srcRect/>
          <a:stretch/>
        </p:blipFill>
        <p:spPr>
          <a:xfrm>
            <a:off x="2064449" y="36999640"/>
            <a:ext cx="614687" cy="14400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2021" name="Google Shape;2021;p1"/>
          <p:cNvCxnSpPr/>
          <p:nvPr/>
        </p:nvCxnSpPr>
        <p:spPr>
          <a:xfrm>
            <a:off x="2570027" y="37067434"/>
            <a:ext cx="0" cy="720000"/>
          </a:xfrm>
          <a:prstGeom prst="straightConnector1">
            <a:avLst/>
          </a:prstGeom>
          <a:noFill/>
          <a:ln w="5715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022" name="Google Shape;2022;p1"/>
          <p:cNvSpPr txBox="1"/>
          <p:nvPr/>
        </p:nvSpPr>
        <p:spPr>
          <a:xfrm>
            <a:off x="2314575" y="37460639"/>
            <a:ext cx="569474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99</a:t>
            </a:r>
            <a:endParaRPr/>
          </a:p>
        </p:txBody>
      </p:sp>
      <p:sp>
        <p:nvSpPr>
          <p:cNvPr id="2023" name="Google Shape;2023;p1"/>
          <p:cNvSpPr txBox="1"/>
          <p:nvPr/>
        </p:nvSpPr>
        <p:spPr>
          <a:xfrm>
            <a:off x="7199479" y="31495812"/>
            <a:ext cx="606939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99</a:t>
            </a:r>
            <a:endParaRPr/>
          </a:p>
        </p:txBody>
      </p:sp>
      <p:pic>
        <p:nvPicPr>
          <p:cNvPr id="2024" name="Google Shape;2024;p1"/>
          <p:cNvPicPr preferRelativeResize="0"/>
          <p:nvPr/>
        </p:nvPicPr>
        <p:blipFill rotWithShape="1">
          <a:blip r:embed="rId112">
            <a:alphaModFix/>
          </a:blip>
          <a:srcRect l="16883" r="15105"/>
          <a:stretch/>
        </p:blipFill>
        <p:spPr>
          <a:xfrm>
            <a:off x="2724150" y="37004512"/>
            <a:ext cx="1134900" cy="14400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2025" name="Google Shape;2025;p1"/>
          <p:cNvCxnSpPr/>
          <p:nvPr/>
        </p:nvCxnSpPr>
        <p:spPr>
          <a:xfrm>
            <a:off x="2875280" y="37103720"/>
            <a:ext cx="0" cy="360000"/>
          </a:xfrm>
          <a:prstGeom prst="straightConnector1">
            <a:avLst/>
          </a:prstGeom>
          <a:noFill/>
          <a:ln w="571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026" name="Google Shape;2026;p1"/>
          <p:cNvSpPr txBox="1"/>
          <p:nvPr/>
        </p:nvSpPr>
        <p:spPr>
          <a:xfrm>
            <a:off x="2705100" y="38060714"/>
            <a:ext cx="742950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100</a:t>
            </a:r>
            <a:endParaRPr/>
          </a:p>
        </p:txBody>
      </p:sp>
      <p:sp>
        <p:nvSpPr>
          <p:cNvPr id="2027" name="Google Shape;2027;p1"/>
          <p:cNvSpPr txBox="1"/>
          <p:nvPr/>
        </p:nvSpPr>
        <p:spPr>
          <a:xfrm>
            <a:off x="7028029" y="30105162"/>
            <a:ext cx="606939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100</a:t>
            </a:r>
            <a:endParaRPr/>
          </a:p>
        </p:txBody>
      </p:sp>
      <p:cxnSp>
        <p:nvCxnSpPr>
          <p:cNvPr id="2028" name="Google Shape;2028;p1"/>
          <p:cNvCxnSpPr/>
          <p:nvPr/>
        </p:nvCxnSpPr>
        <p:spPr>
          <a:xfrm>
            <a:off x="4001496" y="37152252"/>
            <a:ext cx="0" cy="720000"/>
          </a:xfrm>
          <a:prstGeom prst="straightConnector1">
            <a:avLst/>
          </a:prstGeom>
          <a:noFill/>
          <a:ln w="57150" cap="flat" cmpd="sng">
            <a:solidFill>
              <a:srgbClr val="0070C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029" name="Google Shape;2029;p1"/>
          <p:cNvSpPr txBox="1"/>
          <p:nvPr/>
        </p:nvSpPr>
        <p:spPr>
          <a:xfrm>
            <a:off x="4048125" y="36965339"/>
            <a:ext cx="742950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101</a:t>
            </a:r>
            <a:endParaRPr/>
          </a:p>
        </p:txBody>
      </p:sp>
      <p:sp>
        <p:nvSpPr>
          <p:cNvPr id="2030" name="Google Shape;2030;p1"/>
          <p:cNvSpPr txBox="1"/>
          <p:nvPr/>
        </p:nvSpPr>
        <p:spPr>
          <a:xfrm>
            <a:off x="6361279" y="29486037"/>
            <a:ext cx="606939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101</a:t>
            </a:r>
            <a:endParaRPr/>
          </a:p>
        </p:txBody>
      </p:sp>
      <p:sp>
        <p:nvSpPr>
          <p:cNvPr id="2031" name="Google Shape;2031;p1"/>
          <p:cNvSpPr txBox="1"/>
          <p:nvPr/>
        </p:nvSpPr>
        <p:spPr>
          <a:xfrm>
            <a:off x="6437479" y="28143012"/>
            <a:ext cx="606939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100</a:t>
            </a:r>
            <a:endParaRPr/>
          </a:p>
        </p:txBody>
      </p:sp>
      <p:cxnSp>
        <p:nvCxnSpPr>
          <p:cNvPr id="2032" name="Google Shape;2032;p1"/>
          <p:cNvCxnSpPr/>
          <p:nvPr/>
        </p:nvCxnSpPr>
        <p:spPr>
          <a:xfrm>
            <a:off x="7420973" y="37096009"/>
            <a:ext cx="0" cy="720000"/>
          </a:xfrm>
          <a:prstGeom prst="straightConnector1">
            <a:avLst/>
          </a:prstGeom>
          <a:noFill/>
          <a:ln w="5715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033" name="Google Shape;2033;p1"/>
          <p:cNvSpPr txBox="1"/>
          <p:nvPr/>
        </p:nvSpPr>
        <p:spPr>
          <a:xfrm>
            <a:off x="6162675" y="38060714"/>
            <a:ext cx="742950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102</a:t>
            </a:r>
            <a:endParaRPr/>
          </a:p>
        </p:txBody>
      </p:sp>
      <p:pic>
        <p:nvPicPr>
          <p:cNvPr id="2034" name="Google Shape;2034;p1"/>
          <p:cNvPicPr preferRelativeResize="0"/>
          <p:nvPr/>
        </p:nvPicPr>
        <p:blipFill rotWithShape="1">
          <a:blip r:embed="rId113">
            <a:alphaModFix/>
          </a:blip>
          <a:srcRect/>
          <a:stretch/>
        </p:blipFill>
        <p:spPr>
          <a:xfrm>
            <a:off x="0" y="38456978"/>
            <a:ext cx="1545143" cy="14400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2035" name="Google Shape;2035;p1"/>
          <p:cNvCxnSpPr/>
          <p:nvPr/>
        </p:nvCxnSpPr>
        <p:spPr>
          <a:xfrm>
            <a:off x="1360352" y="38543809"/>
            <a:ext cx="0" cy="720000"/>
          </a:xfrm>
          <a:prstGeom prst="straightConnector1">
            <a:avLst/>
          </a:prstGeom>
          <a:noFill/>
          <a:ln w="5715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036" name="Google Shape;2036;p1"/>
          <p:cNvSpPr txBox="1"/>
          <p:nvPr/>
        </p:nvSpPr>
        <p:spPr>
          <a:xfrm>
            <a:off x="914400" y="39489464"/>
            <a:ext cx="742950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103</a:t>
            </a:r>
            <a:endParaRPr/>
          </a:p>
        </p:txBody>
      </p:sp>
      <p:pic>
        <p:nvPicPr>
          <p:cNvPr id="2037" name="Google Shape;2037;p1"/>
          <p:cNvPicPr preferRelativeResize="0"/>
          <p:nvPr/>
        </p:nvPicPr>
        <p:blipFill rotWithShape="1">
          <a:blip r:embed="rId114">
            <a:alphaModFix/>
          </a:blip>
          <a:srcRect/>
          <a:stretch/>
        </p:blipFill>
        <p:spPr>
          <a:xfrm>
            <a:off x="1516695" y="38452308"/>
            <a:ext cx="1980000" cy="14400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2038" name="Google Shape;2038;p1"/>
          <p:cNvCxnSpPr/>
          <p:nvPr/>
        </p:nvCxnSpPr>
        <p:spPr>
          <a:xfrm>
            <a:off x="3291205" y="38570570"/>
            <a:ext cx="0" cy="360000"/>
          </a:xfrm>
          <a:prstGeom prst="straightConnector1">
            <a:avLst/>
          </a:prstGeom>
          <a:noFill/>
          <a:ln w="571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039" name="Google Shape;2039;p1"/>
          <p:cNvSpPr txBox="1"/>
          <p:nvPr/>
        </p:nvSpPr>
        <p:spPr>
          <a:xfrm>
            <a:off x="1628775" y="39460889"/>
            <a:ext cx="742950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104</a:t>
            </a:r>
            <a:endParaRPr/>
          </a:p>
        </p:txBody>
      </p:sp>
      <p:pic>
        <p:nvPicPr>
          <p:cNvPr id="2040" name="Google Shape;2040;p1"/>
          <p:cNvPicPr preferRelativeResize="0"/>
          <p:nvPr/>
        </p:nvPicPr>
        <p:blipFill rotWithShape="1">
          <a:blip r:embed="rId115">
            <a:alphaModFix/>
          </a:blip>
          <a:srcRect/>
          <a:stretch/>
        </p:blipFill>
        <p:spPr>
          <a:xfrm>
            <a:off x="3514726" y="38436117"/>
            <a:ext cx="2230516" cy="14400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041" name="Google Shape;2041;p1"/>
          <p:cNvSpPr txBox="1"/>
          <p:nvPr/>
        </p:nvSpPr>
        <p:spPr>
          <a:xfrm>
            <a:off x="4581525" y="39318014"/>
            <a:ext cx="742950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105</a:t>
            </a:r>
            <a:endParaRPr/>
          </a:p>
        </p:txBody>
      </p:sp>
      <p:cxnSp>
        <p:nvCxnSpPr>
          <p:cNvPr id="2042" name="Google Shape;2042;p1"/>
          <p:cNvCxnSpPr/>
          <p:nvPr/>
        </p:nvCxnSpPr>
        <p:spPr>
          <a:xfrm>
            <a:off x="3721189" y="38641327"/>
            <a:ext cx="0" cy="720000"/>
          </a:xfrm>
          <a:prstGeom prst="straightConnector1">
            <a:avLst/>
          </a:prstGeom>
          <a:noFill/>
          <a:ln w="57150" cap="flat" cmpd="sng">
            <a:solidFill>
              <a:srgbClr val="0070C0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043" name="Google Shape;2043;p1"/>
          <p:cNvPicPr preferRelativeResize="0"/>
          <p:nvPr/>
        </p:nvPicPr>
        <p:blipFill rotWithShape="1">
          <a:blip r:embed="rId116">
            <a:alphaModFix/>
          </a:blip>
          <a:srcRect/>
          <a:stretch/>
        </p:blipFill>
        <p:spPr>
          <a:xfrm>
            <a:off x="5774531" y="38433375"/>
            <a:ext cx="1800000" cy="14400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044" name="Google Shape;2044;p1"/>
          <p:cNvSpPr txBox="1"/>
          <p:nvPr/>
        </p:nvSpPr>
        <p:spPr>
          <a:xfrm>
            <a:off x="5724525" y="38679839"/>
            <a:ext cx="742950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106</a:t>
            </a:r>
            <a:endParaRPr/>
          </a:p>
        </p:txBody>
      </p:sp>
      <p:cxnSp>
        <p:nvCxnSpPr>
          <p:cNvPr id="2045" name="Google Shape;2045;p1"/>
          <p:cNvCxnSpPr/>
          <p:nvPr/>
        </p:nvCxnSpPr>
        <p:spPr>
          <a:xfrm>
            <a:off x="5864314" y="39060427"/>
            <a:ext cx="0" cy="720000"/>
          </a:xfrm>
          <a:prstGeom prst="straightConnector1">
            <a:avLst/>
          </a:prstGeom>
          <a:noFill/>
          <a:ln w="57150" cap="flat" cmpd="sng">
            <a:solidFill>
              <a:srgbClr val="0070C0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046" name="Google Shape;2046;p1"/>
          <p:cNvPicPr preferRelativeResize="0"/>
          <p:nvPr/>
        </p:nvPicPr>
        <p:blipFill rotWithShape="1">
          <a:blip r:embed="rId117">
            <a:alphaModFix/>
          </a:blip>
          <a:srcRect/>
          <a:stretch/>
        </p:blipFill>
        <p:spPr>
          <a:xfrm>
            <a:off x="7579415" y="38434701"/>
            <a:ext cx="575267" cy="14400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2047" name="Google Shape;2047;p1"/>
          <p:cNvCxnSpPr/>
          <p:nvPr/>
        </p:nvCxnSpPr>
        <p:spPr>
          <a:xfrm>
            <a:off x="7674064" y="38792366"/>
            <a:ext cx="0" cy="720000"/>
          </a:xfrm>
          <a:prstGeom prst="straightConnector1">
            <a:avLst/>
          </a:prstGeom>
          <a:noFill/>
          <a:ln w="57150" cap="flat" cmpd="sng">
            <a:solidFill>
              <a:srgbClr val="0070C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048" name="Google Shape;2048;p1"/>
          <p:cNvSpPr txBox="1"/>
          <p:nvPr/>
        </p:nvSpPr>
        <p:spPr>
          <a:xfrm>
            <a:off x="7543800" y="39498989"/>
            <a:ext cx="742950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107</a:t>
            </a:r>
            <a:endParaRPr/>
          </a:p>
        </p:txBody>
      </p:sp>
      <p:pic>
        <p:nvPicPr>
          <p:cNvPr id="2049" name="Google Shape;2049;p1"/>
          <p:cNvPicPr preferRelativeResize="0"/>
          <p:nvPr/>
        </p:nvPicPr>
        <p:blipFill rotWithShape="1">
          <a:blip r:embed="rId118">
            <a:alphaModFix/>
          </a:blip>
          <a:srcRect l="3127" t="5291" r="7666" b="6734"/>
          <a:stretch/>
        </p:blipFill>
        <p:spPr>
          <a:xfrm>
            <a:off x="13504" y="39904249"/>
            <a:ext cx="1158496" cy="14400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2050" name="Google Shape;2050;p1"/>
          <p:cNvCxnSpPr/>
          <p:nvPr/>
        </p:nvCxnSpPr>
        <p:spPr>
          <a:xfrm>
            <a:off x="115194" y="39959802"/>
            <a:ext cx="0" cy="360000"/>
          </a:xfrm>
          <a:prstGeom prst="straightConnector1">
            <a:avLst/>
          </a:prstGeom>
          <a:noFill/>
          <a:ln w="57150" cap="flat" cmpd="sng">
            <a:solidFill>
              <a:srgbClr val="0070C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051" name="Google Shape;2051;p1"/>
          <p:cNvSpPr txBox="1"/>
          <p:nvPr/>
        </p:nvSpPr>
        <p:spPr>
          <a:xfrm>
            <a:off x="-72220" y="40988914"/>
            <a:ext cx="742950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108</a:t>
            </a:r>
            <a:endParaRPr/>
          </a:p>
        </p:txBody>
      </p:sp>
      <p:cxnSp>
        <p:nvCxnSpPr>
          <p:cNvPr id="2052" name="Google Shape;2052;p1"/>
          <p:cNvCxnSpPr/>
          <p:nvPr/>
        </p:nvCxnSpPr>
        <p:spPr>
          <a:xfrm>
            <a:off x="8620980" y="39972559"/>
            <a:ext cx="0" cy="720000"/>
          </a:xfrm>
          <a:prstGeom prst="straightConnector1">
            <a:avLst/>
          </a:prstGeom>
          <a:noFill/>
          <a:ln w="5715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053" name="Google Shape;2053;p1"/>
          <p:cNvSpPr txBox="1"/>
          <p:nvPr/>
        </p:nvSpPr>
        <p:spPr>
          <a:xfrm>
            <a:off x="7381731" y="40902914"/>
            <a:ext cx="742950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114</a:t>
            </a:r>
            <a:endParaRPr/>
          </a:p>
        </p:txBody>
      </p:sp>
      <p:pic>
        <p:nvPicPr>
          <p:cNvPr id="2054" name="Google Shape;2054;p1"/>
          <p:cNvPicPr preferRelativeResize="0"/>
          <p:nvPr/>
        </p:nvPicPr>
        <p:blipFill rotWithShape="1">
          <a:blip r:embed="rId119">
            <a:alphaModFix/>
          </a:blip>
          <a:srcRect/>
          <a:stretch/>
        </p:blipFill>
        <p:spPr>
          <a:xfrm>
            <a:off x="8762995" y="39885749"/>
            <a:ext cx="1551943" cy="14400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2055" name="Google Shape;2055;p1"/>
          <p:cNvCxnSpPr/>
          <p:nvPr/>
        </p:nvCxnSpPr>
        <p:spPr>
          <a:xfrm>
            <a:off x="10158133" y="39977095"/>
            <a:ext cx="0" cy="360000"/>
          </a:xfrm>
          <a:prstGeom prst="straightConnector1">
            <a:avLst/>
          </a:prstGeom>
          <a:noFill/>
          <a:ln w="5715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056" name="Google Shape;2056;p1"/>
          <p:cNvSpPr txBox="1"/>
          <p:nvPr/>
        </p:nvSpPr>
        <p:spPr>
          <a:xfrm>
            <a:off x="9651403" y="40746764"/>
            <a:ext cx="742950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115</a:t>
            </a:r>
            <a:endParaRPr/>
          </a:p>
        </p:txBody>
      </p:sp>
      <p:pic>
        <p:nvPicPr>
          <p:cNvPr id="2057" name="Google Shape;2057;p1"/>
          <p:cNvPicPr preferRelativeResize="0"/>
          <p:nvPr/>
        </p:nvPicPr>
        <p:blipFill rotWithShape="1">
          <a:blip r:embed="rId120">
            <a:alphaModFix/>
          </a:blip>
          <a:srcRect/>
          <a:stretch/>
        </p:blipFill>
        <p:spPr>
          <a:xfrm>
            <a:off x="1168054" y="39889681"/>
            <a:ext cx="1831489" cy="14400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058" name="Google Shape;2058;p1"/>
          <p:cNvSpPr txBox="1"/>
          <p:nvPr/>
        </p:nvSpPr>
        <p:spPr>
          <a:xfrm>
            <a:off x="1118405" y="40969864"/>
            <a:ext cx="742950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109</a:t>
            </a:r>
            <a:endParaRPr/>
          </a:p>
        </p:txBody>
      </p:sp>
      <p:cxnSp>
        <p:nvCxnSpPr>
          <p:cNvPr id="2059" name="Google Shape;2059;p1"/>
          <p:cNvCxnSpPr/>
          <p:nvPr/>
        </p:nvCxnSpPr>
        <p:spPr>
          <a:xfrm>
            <a:off x="1329860" y="40143045"/>
            <a:ext cx="0" cy="360000"/>
          </a:xfrm>
          <a:prstGeom prst="straightConnector1">
            <a:avLst/>
          </a:prstGeom>
          <a:noFill/>
          <a:ln w="5715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060" name="Google Shape;2060;p1"/>
          <p:cNvPicPr preferRelativeResize="0"/>
          <p:nvPr/>
        </p:nvPicPr>
        <p:blipFill rotWithShape="1">
          <a:blip r:embed="rId121">
            <a:alphaModFix/>
          </a:blip>
          <a:srcRect/>
          <a:stretch/>
        </p:blipFill>
        <p:spPr>
          <a:xfrm rot="5400000">
            <a:off x="2778658" y="40133414"/>
            <a:ext cx="1440000" cy="956336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061" name="Google Shape;2061;p1"/>
          <p:cNvSpPr txBox="1"/>
          <p:nvPr/>
        </p:nvSpPr>
        <p:spPr>
          <a:xfrm>
            <a:off x="3371850" y="40918214"/>
            <a:ext cx="742950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110</a:t>
            </a:r>
            <a:endParaRPr/>
          </a:p>
        </p:txBody>
      </p:sp>
      <p:cxnSp>
        <p:nvCxnSpPr>
          <p:cNvPr id="2062" name="Google Shape;2062;p1"/>
          <p:cNvCxnSpPr/>
          <p:nvPr/>
        </p:nvCxnSpPr>
        <p:spPr>
          <a:xfrm>
            <a:off x="3884477" y="39982084"/>
            <a:ext cx="0" cy="720000"/>
          </a:xfrm>
          <a:prstGeom prst="straightConnector1">
            <a:avLst/>
          </a:prstGeom>
          <a:noFill/>
          <a:ln w="5715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063" name="Google Shape;2063;p1"/>
          <p:cNvPicPr preferRelativeResize="0"/>
          <p:nvPr/>
        </p:nvPicPr>
        <p:blipFill rotWithShape="1">
          <a:blip r:embed="rId122">
            <a:alphaModFix/>
          </a:blip>
          <a:srcRect l="10666" t="7276" r="8965"/>
          <a:stretch/>
        </p:blipFill>
        <p:spPr>
          <a:xfrm>
            <a:off x="3981449" y="39881173"/>
            <a:ext cx="832067" cy="14400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2064" name="Google Shape;2064;p1"/>
          <p:cNvCxnSpPr/>
          <p:nvPr/>
        </p:nvCxnSpPr>
        <p:spPr>
          <a:xfrm>
            <a:off x="4721314" y="39955777"/>
            <a:ext cx="0" cy="720000"/>
          </a:xfrm>
          <a:prstGeom prst="straightConnector1">
            <a:avLst/>
          </a:prstGeom>
          <a:noFill/>
          <a:ln w="57150" cap="flat" cmpd="sng">
            <a:solidFill>
              <a:srgbClr val="0070C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065" name="Google Shape;2065;p1"/>
          <p:cNvSpPr txBox="1"/>
          <p:nvPr/>
        </p:nvSpPr>
        <p:spPr>
          <a:xfrm>
            <a:off x="3952875" y="40927739"/>
            <a:ext cx="742950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111</a:t>
            </a:r>
            <a:endParaRPr/>
          </a:p>
        </p:txBody>
      </p:sp>
      <p:pic>
        <p:nvPicPr>
          <p:cNvPr id="2066" name="Google Shape;2066;p1"/>
          <p:cNvPicPr preferRelativeResize="0"/>
          <p:nvPr/>
        </p:nvPicPr>
        <p:blipFill rotWithShape="1">
          <a:blip r:embed="rId123">
            <a:alphaModFix/>
          </a:blip>
          <a:srcRect/>
          <a:stretch/>
        </p:blipFill>
        <p:spPr>
          <a:xfrm>
            <a:off x="4788557" y="39880999"/>
            <a:ext cx="1118182" cy="14400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2067" name="Google Shape;2067;p1"/>
          <p:cNvCxnSpPr/>
          <p:nvPr/>
        </p:nvCxnSpPr>
        <p:spPr>
          <a:xfrm>
            <a:off x="4913630" y="39951695"/>
            <a:ext cx="0" cy="360000"/>
          </a:xfrm>
          <a:prstGeom prst="straightConnector1">
            <a:avLst/>
          </a:prstGeom>
          <a:noFill/>
          <a:ln w="571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068" name="Google Shape;2068;p1"/>
          <p:cNvSpPr txBox="1"/>
          <p:nvPr/>
        </p:nvSpPr>
        <p:spPr>
          <a:xfrm>
            <a:off x="5314950" y="40965839"/>
            <a:ext cx="742950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112</a:t>
            </a:r>
            <a:endParaRPr/>
          </a:p>
        </p:txBody>
      </p:sp>
      <p:pic>
        <p:nvPicPr>
          <p:cNvPr id="2069" name="Google Shape;2069;p1"/>
          <p:cNvPicPr preferRelativeResize="0"/>
          <p:nvPr/>
        </p:nvPicPr>
        <p:blipFill rotWithShape="1">
          <a:blip r:embed="rId124">
            <a:alphaModFix/>
          </a:blip>
          <a:srcRect/>
          <a:stretch/>
        </p:blipFill>
        <p:spPr>
          <a:xfrm>
            <a:off x="5931453" y="39880938"/>
            <a:ext cx="1468315" cy="14400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2070" name="Google Shape;2070;p1"/>
          <p:cNvCxnSpPr/>
          <p:nvPr/>
        </p:nvCxnSpPr>
        <p:spPr>
          <a:xfrm>
            <a:off x="5999027" y="40229734"/>
            <a:ext cx="0" cy="720000"/>
          </a:xfrm>
          <a:prstGeom prst="straightConnector1">
            <a:avLst/>
          </a:prstGeom>
          <a:noFill/>
          <a:ln w="5715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071" name="Google Shape;2071;p1"/>
          <p:cNvSpPr txBox="1"/>
          <p:nvPr/>
        </p:nvSpPr>
        <p:spPr>
          <a:xfrm>
            <a:off x="6076950" y="39918089"/>
            <a:ext cx="742950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113</a:t>
            </a:r>
            <a:endParaRPr/>
          </a:p>
        </p:txBody>
      </p:sp>
      <p:pic>
        <p:nvPicPr>
          <p:cNvPr id="2072" name="Google Shape;2072;p1"/>
          <p:cNvPicPr preferRelativeResize="0"/>
          <p:nvPr/>
        </p:nvPicPr>
        <p:blipFill rotWithShape="1">
          <a:blip r:embed="rId125">
            <a:alphaModFix/>
          </a:blip>
          <a:srcRect/>
          <a:stretch/>
        </p:blipFill>
        <p:spPr>
          <a:xfrm>
            <a:off x="0" y="41326659"/>
            <a:ext cx="1560000" cy="14400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073" name="Google Shape;2073;p1"/>
          <p:cNvSpPr txBox="1"/>
          <p:nvPr/>
        </p:nvSpPr>
        <p:spPr>
          <a:xfrm>
            <a:off x="0" y="42410585"/>
            <a:ext cx="742950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116</a:t>
            </a:r>
            <a:endParaRPr/>
          </a:p>
        </p:txBody>
      </p:sp>
      <p:cxnSp>
        <p:nvCxnSpPr>
          <p:cNvPr id="2074" name="Google Shape;2074;p1"/>
          <p:cNvCxnSpPr/>
          <p:nvPr/>
        </p:nvCxnSpPr>
        <p:spPr>
          <a:xfrm>
            <a:off x="150223" y="41438169"/>
            <a:ext cx="0" cy="360000"/>
          </a:xfrm>
          <a:prstGeom prst="straightConnector1">
            <a:avLst/>
          </a:prstGeom>
          <a:noFill/>
          <a:ln w="5715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075" name="Google Shape;2075;p1"/>
          <p:cNvSpPr/>
          <p:nvPr/>
        </p:nvSpPr>
        <p:spPr>
          <a:xfrm>
            <a:off x="12291436" y="31113901"/>
            <a:ext cx="360000" cy="184666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6" name="Google Shape;2076;p1"/>
          <p:cNvSpPr txBox="1"/>
          <p:nvPr/>
        </p:nvSpPr>
        <p:spPr>
          <a:xfrm>
            <a:off x="12230947" y="31040878"/>
            <a:ext cx="606939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117</a:t>
            </a:r>
            <a:endParaRPr/>
          </a:p>
        </p:txBody>
      </p:sp>
      <p:pic>
        <p:nvPicPr>
          <p:cNvPr id="2077" name="Google Shape;2077;p1"/>
          <p:cNvPicPr preferRelativeResize="0"/>
          <p:nvPr/>
        </p:nvPicPr>
        <p:blipFill rotWithShape="1">
          <a:blip r:embed="rId126">
            <a:alphaModFix/>
          </a:blip>
          <a:srcRect/>
          <a:stretch/>
        </p:blipFill>
        <p:spPr>
          <a:xfrm>
            <a:off x="1532338" y="41330300"/>
            <a:ext cx="1531525" cy="14400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078" name="Google Shape;2078;p1"/>
          <p:cNvSpPr txBox="1"/>
          <p:nvPr/>
        </p:nvSpPr>
        <p:spPr>
          <a:xfrm>
            <a:off x="1531257" y="42403327"/>
            <a:ext cx="742950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117</a:t>
            </a:r>
            <a:endParaRPr/>
          </a:p>
        </p:txBody>
      </p:sp>
      <p:cxnSp>
        <p:nvCxnSpPr>
          <p:cNvPr id="2079" name="Google Shape;2079;p1"/>
          <p:cNvCxnSpPr/>
          <p:nvPr/>
        </p:nvCxnSpPr>
        <p:spPr>
          <a:xfrm>
            <a:off x="1637938" y="41401883"/>
            <a:ext cx="0" cy="360000"/>
          </a:xfrm>
          <a:prstGeom prst="straightConnector1">
            <a:avLst/>
          </a:prstGeom>
          <a:noFill/>
          <a:ln w="5715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080" name="Google Shape;2080;p1"/>
          <p:cNvPicPr preferRelativeResize="0"/>
          <p:nvPr/>
        </p:nvPicPr>
        <p:blipFill rotWithShape="1">
          <a:blip r:embed="rId127">
            <a:alphaModFix/>
          </a:blip>
          <a:srcRect/>
          <a:stretch/>
        </p:blipFill>
        <p:spPr>
          <a:xfrm>
            <a:off x="3068925" y="41327250"/>
            <a:ext cx="1551054" cy="14400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081" name="Google Shape;2081;p1"/>
          <p:cNvSpPr txBox="1"/>
          <p:nvPr/>
        </p:nvSpPr>
        <p:spPr>
          <a:xfrm>
            <a:off x="2960914" y="42410584"/>
            <a:ext cx="742950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118</a:t>
            </a:r>
            <a:endParaRPr/>
          </a:p>
        </p:txBody>
      </p:sp>
      <p:cxnSp>
        <p:nvCxnSpPr>
          <p:cNvPr id="2082" name="Google Shape;2082;p1"/>
          <p:cNvCxnSpPr/>
          <p:nvPr/>
        </p:nvCxnSpPr>
        <p:spPr>
          <a:xfrm>
            <a:off x="3212738" y="41467197"/>
            <a:ext cx="0" cy="360000"/>
          </a:xfrm>
          <a:prstGeom prst="straightConnector1">
            <a:avLst/>
          </a:prstGeom>
          <a:noFill/>
          <a:ln w="5715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083" name="Google Shape;2083;p1"/>
          <p:cNvPicPr preferRelativeResize="0"/>
          <p:nvPr/>
        </p:nvPicPr>
        <p:blipFill rotWithShape="1">
          <a:blip r:embed="rId128">
            <a:alphaModFix/>
          </a:blip>
          <a:srcRect/>
          <a:stretch/>
        </p:blipFill>
        <p:spPr>
          <a:xfrm>
            <a:off x="4620101" y="41327250"/>
            <a:ext cx="1369511" cy="14400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2084" name="Google Shape;2084;p1"/>
          <p:cNvCxnSpPr/>
          <p:nvPr/>
        </p:nvCxnSpPr>
        <p:spPr>
          <a:xfrm>
            <a:off x="4739005" y="41440730"/>
            <a:ext cx="0" cy="720000"/>
          </a:xfrm>
          <a:prstGeom prst="straightConnector1">
            <a:avLst/>
          </a:prstGeom>
          <a:noFill/>
          <a:ln w="5715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085" name="Google Shape;2085;p1"/>
          <p:cNvSpPr txBox="1"/>
          <p:nvPr/>
        </p:nvSpPr>
        <p:spPr>
          <a:xfrm>
            <a:off x="4942113" y="42363706"/>
            <a:ext cx="742950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119</a:t>
            </a:r>
            <a:endParaRPr/>
          </a:p>
        </p:txBody>
      </p:sp>
      <p:pic>
        <p:nvPicPr>
          <p:cNvPr id="2086" name="Google Shape;2086;p1"/>
          <p:cNvPicPr preferRelativeResize="0"/>
          <p:nvPr/>
        </p:nvPicPr>
        <p:blipFill rotWithShape="1">
          <a:blip r:embed="rId129">
            <a:alphaModFix/>
          </a:blip>
          <a:srcRect/>
          <a:stretch/>
        </p:blipFill>
        <p:spPr>
          <a:xfrm>
            <a:off x="6024543" y="41327250"/>
            <a:ext cx="1749955" cy="14400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2087" name="Google Shape;2087;p1"/>
          <p:cNvCxnSpPr/>
          <p:nvPr/>
        </p:nvCxnSpPr>
        <p:spPr>
          <a:xfrm>
            <a:off x="6173651" y="41419385"/>
            <a:ext cx="0" cy="360000"/>
          </a:xfrm>
          <a:prstGeom prst="straightConnector1">
            <a:avLst/>
          </a:prstGeom>
          <a:noFill/>
          <a:ln w="5715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088" name="Google Shape;2088;p1"/>
          <p:cNvSpPr txBox="1"/>
          <p:nvPr/>
        </p:nvSpPr>
        <p:spPr>
          <a:xfrm>
            <a:off x="5950856" y="42435342"/>
            <a:ext cx="742950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120</a:t>
            </a:r>
            <a:endParaRPr/>
          </a:p>
        </p:txBody>
      </p:sp>
      <p:pic>
        <p:nvPicPr>
          <p:cNvPr id="2089" name="Google Shape;2089;p1"/>
          <p:cNvPicPr preferRelativeResize="0"/>
          <p:nvPr/>
        </p:nvPicPr>
        <p:blipFill rotWithShape="1">
          <a:blip r:embed="rId130">
            <a:alphaModFix/>
          </a:blip>
          <a:srcRect/>
          <a:stretch/>
        </p:blipFill>
        <p:spPr>
          <a:xfrm>
            <a:off x="7774691" y="41327250"/>
            <a:ext cx="1175857" cy="14400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2090" name="Google Shape;2090;p1"/>
          <p:cNvCxnSpPr/>
          <p:nvPr/>
        </p:nvCxnSpPr>
        <p:spPr>
          <a:xfrm>
            <a:off x="7927923" y="41430765"/>
            <a:ext cx="0" cy="720000"/>
          </a:xfrm>
          <a:prstGeom prst="straightConnector1">
            <a:avLst/>
          </a:prstGeom>
          <a:noFill/>
          <a:ln w="5715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091" name="Google Shape;2091;p1"/>
          <p:cNvSpPr txBox="1"/>
          <p:nvPr/>
        </p:nvSpPr>
        <p:spPr>
          <a:xfrm>
            <a:off x="8424946" y="42404995"/>
            <a:ext cx="742950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121</a:t>
            </a:r>
            <a:endParaRPr/>
          </a:p>
        </p:txBody>
      </p:sp>
      <p:pic>
        <p:nvPicPr>
          <p:cNvPr id="2092" name="Google Shape;2092;p1"/>
          <p:cNvPicPr preferRelativeResize="0"/>
          <p:nvPr/>
        </p:nvPicPr>
        <p:blipFill rotWithShape="1">
          <a:blip r:embed="rId131">
            <a:alphaModFix/>
          </a:blip>
          <a:srcRect/>
          <a:stretch/>
        </p:blipFill>
        <p:spPr>
          <a:xfrm>
            <a:off x="8963968" y="41327250"/>
            <a:ext cx="1522649" cy="14400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2093" name="Google Shape;2093;p1"/>
          <p:cNvCxnSpPr/>
          <p:nvPr/>
        </p:nvCxnSpPr>
        <p:spPr>
          <a:xfrm>
            <a:off x="9092420" y="41459492"/>
            <a:ext cx="0" cy="360000"/>
          </a:xfrm>
          <a:prstGeom prst="straightConnector1">
            <a:avLst/>
          </a:prstGeom>
          <a:noFill/>
          <a:ln w="5715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094" name="Google Shape;2094;p1"/>
          <p:cNvSpPr txBox="1"/>
          <p:nvPr/>
        </p:nvSpPr>
        <p:spPr>
          <a:xfrm>
            <a:off x="9859318" y="41375329"/>
            <a:ext cx="742950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122</a:t>
            </a:r>
            <a:endParaRPr/>
          </a:p>
        </p:txBody>
      </p:sp>
      <p:pic>
        <p:nvPicPr>
          <p:cNvPr id="2095" name="Google Shape;2095;p1"/>
          <p:cNvPicPr preferRelativeResize="0"/>
          <p:nvPr/>
        </p:nvPicPr>
        <p:blipFill rotWithShape="1">
          <a:blip r:embed="rId132">
            <a:alphaModFix/>
          </a:blip>
          <a:srcRect l="5398" t="18071" r="3856" b="9357"/>
          <a:stretch/>
        </p:blipFill>
        <p:spPr>
          <a:xfrm>
            <a:off x="1107602" y="16673286"/>
            <a:ext cx="2353775" cy="14400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2096" name="Google Shape;2096;p1"/>
          <p:cNvCxnSpPr/>
          <p:nvPr/>
        </p:nvCxnSpPr>
        <p:spPr>
          <a:xfrm>
            <a:off x="3290751" y="16824997"/>
            <a:ext cx="0" cy="720000"/>
          </a:xfrm>
          <a:prstGeom prst="straightConnector1">
            <a:avLst/>
          </a:prstGeom>
          <a:noFill/>
          <a:ln w="5715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097" name="Google Shape;2097;p1"/>
          <p:cNvSpPr txBox="1"/>
          <p:nvPr/>
        </p:nvSpPr>
        <p:spPr>
          <a:xfrm>
            <a:off x="2040833" y="17723026"/>
            <a:ext cx="702366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123</a:t>
            </a:r>
            <a:endParaRPr/>
          </a:p>
        </p:txBody>
      </p:sp>
      <p:pic>
        <p:nvPicPr>
          <p:cNvPr id="2098" name="Google Shape;2098;p1"/>
          <p:cNvPicPr preferRelativeResize="0"/>
          <p:nvPr/>
        </p:nvPicPr>
        <p:blipFill rotWithShape="1">
          <a:blip r:embed="rId133">
            <a:alphaModFix/>
          </a:blip>
          <a:srcRect/>
          <a:stretch/>
        </p:blipFill>
        <p:spPr>
          <a:xfrm>
            <a:off x="3453071" y="16674769"/>
            <a:ext cx="1104906" cy="14400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2099" name="Google Shape;2099;p1"/>
          <p:cNvCxnSpPr/>
          <p:nvPr/>
        </p:nvCxnSpPr>
        <p:spPr>
          <a:xfrm>
            <a:off x="3588294" y="16774197"/>
            <a:ext cx="0" cy="360000"/>
          </a:xfrm>
          <a:prstGeom prst="straightConnector1">
            <a:avLst/>
          </a:prstGeom>
          <a:noFill/>
          <a:ln w="571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100" name="Google Shape;2100;p1"/>
          <p:cNvSpPr txBox="1"/>
          <p:nvPr/>
        </p:nvSpPr>
        <p:spPr>
          <a:xfrm>
            <a:off x="3993004" y="17759312"/>
            <a:ext cx="702366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124</a:t>
            </a:r>
            <a:endParaRPr/>
          </a:p>
        </p:txBody>
      </p:sp>
      <p:pic>
        <p:nvPicPr>
          <p:cNvPr id="2101" name="Google Shape;2101;p1"/>
          <p:cNvPicPr preferRelativeResize="0"/>
          <p:nvPr/>
        </p:nvPicPr>
        <p:blipFill rotWithShape="1">
          <a:blip r:embed="rId134">
            <a:alphaModFix/>
          </a:blip>
          <a:srcRect/>
          <a:stretch/>
        </p:blipFill>
        <p:spPr>
          <a:xfrm>
            <a:off x="4588702" y="16674929"/>
            <a:ext cx="1618605" cy="14400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102" name="Google Shape;2102;p1"/>
          <p:cNvSpPr txBox="1"/>
          <p:nvPr/>
        </p:nvSpPr>
        <p:spPr>
          <a:xfrm>
            <a:off x="5551475" y="17737541"/>
            <a:ext cx="702366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125</a:t>
            </a:r>
            <a:endParaRPr/>
          </a:p>
        </p:txBody>
      </p:sp>
      <p:cxnSp>
        <p:nvCxnSpPr>
          <p:cNvPr id="2103" name="Google Shape;2103;p1"/>
          <p:cNvCxnSpPr/>
          <p:nvPr/>
        </p:nvCxnSpPr>
        <p:spPr>
          <a:xfrm>
            <a:off x="4638765" y="16781455"/>
            <a:ext cx="0" cy="360000"/>
          </a:xfrm>
          <a:prstGeom prst="straightConnector1">
            <a:avLst/>
          </a:prstGeom>
          <a:noFill/>
          <a:ln w="571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104" name="Google Shape;2104;p1"/>
          <p:cNvCxnSpPr/>
          <p:nvPr/>
        </p:nvCxnSpPr>
        <p:spPr>
          <a:xfrm>
            <a:off x="6300652" y="16745168"/>
            <a:ext cx="0" cy="720000"/>
          </a:xfrm>
          <a:prstGeom prst="straightConnector1">
            <a:avLst/>
          </a:prstGeom>
          <a:noFill/>
          <a:ln w="5715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105" name="Google Shape;2105;p1"/>
          <p:cNvSpPr txBox="1"/>
          <p:nvPr/>
        </p:nvSpPr>
        <p:spPr>
          <a:xfrm>
            <a:off x="6124789" y="17759313"/>
            <a:ext cx="608025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126</a:t>
            </a:r>
            <a:endParaRPr/>
          </a:p>
        </p:txBody>
      </p:sp>
      <p:pic>
        <p:nvPicPr>
          <p:cNvPr id="2106" name="Google Shape;2106;p1"/>
          <p:cNvPicPr preferRelativeResize="0"/>
          <p:nvPr/>
        </p:nvPicPr>
        <p:blipFill rotWithShape="1">
          <a:blip r:embed="rId135">
            <a:alphaModFix/>
          </a:blip>
          <a:srcRect/>
          <a:stretch/>
        </p:blipFill>
        <p:spPr>
          <a:xfrm>
            <a:off x="7324767" y="16670230"/>
            <a:ext cx="936442" cy="14400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2107" name="Google Shape;2107;p1"/>
          <p:cNvCxnSpPr/>
          <p:nvPr/>
        </p:nvCxnSpPr>
        <p:spPr>
          <a:xfrm>
            <a:off x="7383780" y="16765126"/>
            <a:ext cx="0" cy="720000"/>
          </a:xfrm>
          <a:prstGeom prst="straightConnector1">
            <a:avLst/>
          </a:prstGeom>
          <a:noFill/>
          <a:ln w="5715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108" name="Google Shape;2108;p1"/>
          <p:cNvSpPr txBox="1"/>
          <p:nvPr/>
        </p:nvSpPr>
        <p:spPr>
          <a:xfrm>
            <a:off x="7222431" y="17750242"/>
            <a:ext cx="608025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127</a:t>
            </a:r>
            <a:endParaRPr/>
          </a:p>
        </p:txBody>
      </p:sp>
      <p:pic>
        <p:nvPicPr>
          <p:cNvPr id="2109" name="Google Shape;2109;p1"/>
          <p:cNvPicPr preferRelativeResize="0"/>
          <p:nvPr/>
        </p:nvPicPr>
        <p:blipFill rotWithShape="1">
          <a:blip r:embed="rId136">
            <a:alphaModFix/>
          </a:blip>
          <a:srcRect/>
          <a:stretch/>
        </p:blipFill>
        <p:spPr>
          <a:xfrm>
            <a:off x="0" y="5116849"/>
            <a:ext cx="2326780" cy="14400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2110" name="Google Shape;2110;p1"/>
          <p:cNvCxnSpPr/>
          <p:nvPr/>
        </p:nvCxnSpPr>
        <p:spPr>
          <a:xfrm>
            <a:off x="277751" y="5205404"/>
            <a:ext cx="0" cy="720000"/>
          </a:xfrm>
          <a:prstGeom prst="straightConnector1">
            <a:avLst/>
          </a:prstGeom>
          <a:noFill/>
          <a:ln w="5715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111" name="Google Shape;2111;p1"/>
          <p:cNvSpPr txBox="1"/>
          <p:nvPr/>
        </p:nvSpPr>
        <p:spPr>
          <a:xfrm>
            <a:off x="1669433" y="6161489"/>
            <a:ext cx="702366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128</a:t>
            </a:r>
            <a:endParaRPr/>
          </a:p>
        </p:txBody>
      </p:sp>
      <p:pic>
        <p:nvPicPr>
          <p:cNvPr id="2112" name="Google Shape;2112;p1"/>
          <p:cNvPicPr preferRelativeResize="0"/>
          <p:nvPr/>
        </p:nvPicPr>
        <p:blipFill rotWithShape="1">
          <a:blip r:embed="rId137">
            <a:alphaModFix/>
          </a:blip>
          <a:srcRect/>
          <a:stretch/>
        </p:blipFill>
        <p:spPr>
          <a:xfrm>
            <a:off x="0" y="6587673"/>
            <a:ext cx="1504478" cy="14400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113" name="Google Shape;2113;p1"/>
          <p:cNvSpPr txBox="1"/>
          <p:nvPr/>
        </p:nvSpPr>
        <p:spPr>
          <a:xfrm>
            <a:off x="909292" y="7601124"/>
            <a:ext cx="702366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129</a:t>
            </a:r>
            <a:endParaRPr/>
          </a:p>
        </p:txBody>
      </p:sp>
      <p:cxnSp>
        <p:nvCxnSpPr>
          <p:cNvPr id="2114" name="Google Shape;2114;p1"/>
          <p:cNvCxnSpPr/>
          <p:nvPr/>
        </p:nvCxnSpPr>
        <p:spPr>
          <a:xfrm>
            <a:off x="141725" y="6695838"/>
            <a:ext cx="0" cy="720000"/>
          </a:xfrm>
          <a:prstGeom prst="straightConnector1">
            <a:avLst/>
          </a:prstGeom>
          <a:noFill/>
          <a:ln w="5715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115" name="Google Shape;2115;p1"/>
          <p:cNvPicPr preferRelativeResize="0"/>
          <p:nvPr/>
        </p:nvPicPr>
        <p:blipFill rotWithShape="1">
          <a:blip r:embed="rId138">
            <a:alphaModFix/>
          </a:blip>
          <a:srcRect r="87059" b="67709"/>
          <a:stretch/>
        </p:blipFill>
        <p:spPr>
          <a:xfrm>
            <a:off x="1513382" y="6594304"/>
            <a:ext cx="943679" cy="14400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116" name="Google Shape;2116;p1"/>
          <p:cNvSpPr txBox="1"/>
          <p:nvPr/>
        </p:nvSpPr>
        <p:spPr>
          <a:xfrm>
            <a:off x="1819157" y="6563352"/>
            <a:ext cx="702366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130</a:t>
            </a:r>
            <a:endParaRPr/>
          </a:p>
        </p:txBody>
      </p:sp>
      <p:pic>
        <p:nvPicPr>
          <p:cNvPr id="2117" name="Google Shape;2117;p1"/>
          <p:cNvPicPr preferRelativeResize="0"/>
          <p:nvPr/>
        </p:nvPicPr>
        <p:blipFill rotWithShape="1">
          <a:blip r:embed="rId139">
            <a:alphaModFix/>
          </a:blip>
          <a:srcRect r="1188" b="2024"/>
          <a:stretch/>
        </p:blipFill>
        <p:spPr>
          <a:xfrm>
            <a:off x="2481580" y="6597756"/>
            <a:ext cx="5297714" cy="1410864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2118" name="Google Shape;2118;p1"/>
          <p:cNvCxnSpPr/>
          <p:nvPr/>
        </p:nvCxnSpPr>
        <p:spPr>
          <a:xfrm>
            <a:off x="5413857" y="6697654"/>
            <a:ext cx="0" cy="360000"/>
          </a:xfrm>
          <a:prstGeom prst="straightConnector1">
            <a:avLst/>
          </a:prstGeom>
          <a:noFill/>
          <a:ln w="571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119" name="Google Shape;2119;p1"/>
          <p:cNvSpPr txBox="1"/>
          <p:nvPr/>
        </p:nvSpPr>
        <p:spPr>
          <a:xfrm>
            <a:off x="4641095" y="6572424"/>
            <a:ext cx="702366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131</a:t>
            </a:r>
            <a:endParaRPr/>
          </a:p>
        </p:txBody>
      </p:sp>
      <p:cxnSp>
        <p:nvCxnSpPr>
          <p:cNvPr id="2121" name="Google Shape;2121;p1"/>
          <p:cNvCxnSpPr/>
          <p:nvPr/>
        </p:nvCxnSpPr>
        <p:spPr>
          <a:xfrm>
            <a:off x="7811497" y="8141370"/>
            <a:ext cx="0" cy="360000"/>
          </a:xfrm>
          <a:prstGeom prst="straightConnector1">
            <a:avLst/>
          </a:prstGeom>
          <a:noFill/>
          <a:ln w="5715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123" name="Google Shape;2123;p1"/>
          <p:cNvPicPr preferRelativeResize="0"/>
          <p:nvPr/>
        </p:nvPicPr>
        <p:blipFill rotWithShape="1">
          <a:blip r:embed="rId140">
            <a:alphaModFix/>
          </a:blip>
          <a:srcRect/>
          <a:stretch/>
        </p:blipFill>
        <p:spPr>
          <a:xfrm>
            <a:off x="0" y="8020049"/>
            <a:ext cx="2264373" cy="14400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124" name="Google Shape;2124;p1"/>
          <p:cNvSpPr txBox="1"/>
          <p:nvPr/>
        </p:nvSpPr>
        <p:spPr>
          <a:xfrm>
            <a:off x="0" y="8986784"/>
            <a:ext cx="702366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132</a:t>
            </a:r>
            <a:endParaRPr/>
          </a:p>
        </p:txBody>
      </p:sp>
      <p:cxnSp>
        <p:nvCxnSpPr>
          <p:cNvPr id="2125" name="Google Shape;2125;p1"/>
          <p:cNvCxnSpPr/>
          <p:nvPr/>
        </p:nvCxnSpPr>
        <p:spPr>
          <a:xfrm>
            <a:off x="291623" y="8084673"/>
            <a:ext cx="0" cy="720000"/>
          </a:xfrm>
          <a:prstGeom prst="straightConnector1">
            <a:avLst/>
          </a:prstGeom>
          <a:noFill/>
          <a:ln w="57150" cap="flat" cmpd="sng">
            <a:solidFill>
              <a:srgbClr val="0070C0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126" name="Google Shape;2126;p1"/>
          <p:cNvPicPr preferRelativeResize="0"/>
          <p:nvPr/>
        </p:nvPicPr>
        <p:blipFill rotWithShape="1">
          <a:blip r:embed="rId141">
            <a:alphaModFix/>
          </a:blip>
          <a:srcRect t="9277" r="5759"/>
          <a:stretch/>
        </p:blipFill>
        <p:spPr>
          <a:xfrm>
            <a:off x="2263396" y="8013699"/>
            <a:ext cx="2360066" cy="14400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2127" name="Google Shape;2127;p1"/>
          <p:cNvCxnSpPr/>
          <p:nvPr/>
        </p:nvCxnSpPr>
        <p:spPr>
          <a:xfrm>
            <a:off x="2354919" y="8643021"/>
            <a:ext cx="0" cy="720000"/>
          </a:xfrm>
          <a:prstGeom prst="straightConnector1">
            <a:avLst/>
          </a:prstGeom>
          <a:noFill/>
          <a:ln w="5715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128" name="Google Shape;2128;p1"/>
          <p:cNvSpPr txBox="1"/>
          <p:nvPr/>
        </p:nvSpPr>
        <p:spPr>
          <a:xfrm>
            <a:off x="2428068" y="8980434"/>
            <a:ext cx="702366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133</a:t>
            </a:r>
            <a:endParaRPr/>
          </a:p>
        </p:txBody>
      </p:sp>
      <p:cxnSp>
        <p:nvCxnSpPr>
          <p:cNvPr id="2130" name="Google Shape;2130;p1"/>
          <p:cNvCxnSpPr/>
          <p:nvPr/>
        </p:nvCxnSpPr>
        <p:spPr>
          <a:xfrm>
            <a:off x="7432742" y="8174934"/>
            <a:ext cx="0" cy="360000"/>
          </a:xfrm>
          <a:prstGeom prst="straightConnector1">
            <a:avLst/>
          </a:prstGeom>
          <a:noFill/>
          <a:ln w="5715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131" name="Google Shape;2131;p1"/>
          <p:cNvSpPr txBox="1"/>
          <p:nvPr/>
        </p:nvSpPr>
        <p:spPr>
          <a:xfrm>
            <a:off x="6899013" y="9037585"/>
            <a:ext cx="702366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134</a:t>
            </a:r>
            <a:endParaRPr/>
          </a:p>
        </p:txBody>
      </p:sp>
      <p:sp>
        <p:nvSpPr>
          <p:cNvPr id="2133" name="Google Shape;2133;p1"/>
          <p:cNvSpPr txBox="1"/>
          <p:nvPr/>
        </p:nvSpPr>
        <p:spPr>
          <a:xfrm>
            <a:off x="9195899" y="9037040"/>
            <a:ext cx="702366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135</a:t>
            </a:r>
            <a:endParaRPr/>
          </a:p>
        </p:txBody>
      </p:sp>
      <p:pic>
        <p:nvPicPr>
          <p:cNvPr id="2135" name="Google Shape;2135;p1"/>
          <p:cNvPicPr preferRelativeResize="0"/>
          <p:nvPr/>
        </p:nvPicPr>
        <p:blipFill rotWithShape="1">
          <a:blip r:embed="rId142">
            <a:alphaModFix/>
          </a:blip>
          <a:srcRect/>
          <a:stretch/>
        </p:blipFill>
        <p:spPr>
          <a:xfrm>
            <a:off x="0" y="9474654"/>
            <a:ext cx="2268000" cy="14400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2136" name="Google Shape;2136;p1"/>
          <p:cNvCxnSpPr/>
          <p:nvPr/>
        </p:nvCxnSpPr>
        <p:spPr>
          <a:xfrm>
            <a:off x="2095250" y="9696214"/>
            <a:ext cx="0" cy="360000"/>
          </a:xfrm>
          <a:prstGeom prst="straightConnector1">
            <a:avLst/>
          </a:prstGeom>
          <a:noFill/>
          <a:ln w="5715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137" name="Google Shape;2137;p1"/>
          <p:cNvSpPr txBox="1"/>
          <p:nvPr/>
        </p:nvSpPr>
        <p:spPr>
          <a:xfrm>
            <a:off x="461156" y="10489014"/>
            <a:ext cx="702366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136</a:t>
            </a:r>
            <a:endParaRPr/>
          </a:p>
        </p:txBody>
      </p:sp>
      <p:pic>
        <p:nvPicPr>
          <p:cNvPr id="2138" name="Google Shape;2138;p1"/>
          <p:cNvPicPr preferRelativeResize="0"/>
          <p:nvPr/>
        </p:nvPicPr>
        <p:blipFill rotWithShape="1">
          <a:blip r:embed="rId143">
            <a:alphaModFix/>
          </a:blip>
          <a:srcRect b="4257"/>
          <a:stretch/>
        </p:blipFill>
        <p:spPr>
          <a:xfrm>
            <a:off x="2287401" y="9468174"/>
            <a:ext cx="2148632" cy="14400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139" name="Google Shape;2139;p1"/>
          <p:cNvSpPr txBox="1"/>
          <p:nvPr/>
        </p:nvSpPr>
        <p:spPr>
          <a:xfrm>
            <a:off x="3775856" y="10527114"/>
            <a:ext cx="702366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137</a:t>
            </a:r>
            <a:endParaRPr/>
          </a:p>
        </p:txBody>
      </p:sp>
      <p:cxnSp>
        <p:nvCxnSpPr>
          <p:cNvPr id="2140" name="Google Shape;2140;p1"/>
          <p:cNvCxnSpPr/>
          <p:nvPr/>
        </p:nvCxnSpPr>
        <p:spPr>
          <a:xfrm>
            <a:off x="4241550" y="9620014"/>
            <a:ext cx="0" cy="360000"/>
          </a:xfrm>
          <a:prstGeom prst="straightConnector1">
            <a:avLst/>
          </a:prstGeom>
          <a:noFill/>
          <a:ln w="5715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141" name="Google Shape;2141;p1"/>
          <p:cNvPicPr preferRelativeResize="0"/>
          <p:nvPr/>
        </p:nvPicPr>
        <p:blipFill rotWithShape="1">
          <a:blip r:embed="rId144">
            <a:alphaModFix/>
          </a:blip>
          <a:srcRect/>
          <a:stretch/>
        </p:blipFill>
        <p:spPr>
          <a:xfrm>
            <a:off x="4446314" y="9471158"/>
            <a:ext cx="1230871" cy="14400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2142" name="Google Shape;2142;p1"/>
          <p:cNvCxnSpPr/>
          <p:nvPr/>
        </p:nvCxnSpPr>
        <p:spPr>
          <a:xfrm>
            <a:off x="5542846" y="9677166"/>
            <a:ext cx="0" cy="720000"/>
          </a:xfrm>
          <a:prstGeom prst="straightConnector1">
            <a:avLst/>
          </a:prstGeom>
          <a:noFill/>
          <a:ln w="5715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143" name="Google Shape;2143;p1"/>
          <p:cNvSpPr txBox="1"/>
          <p:nvPr/>
        </p:nvSpPr>
        <p:spPr>
          <a:xfrm>
            <a:off x="5045856" y="10527114"/>
            <a:ext cx="702366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138</a:t>
            </a:r>
            <a:endParaRPr/>
          </a:p>
        </p:txBody>
      </p:sp>
      <p:pic>
        <p:nvPicPr>
          <p:cNvPr id="2144" name="Google Shape;2144;p1"/>
          <p:cNvPicPr preferRelativeResize="0"/>
          <p:nvPr/>
        </p:nvPicPr>
        <p:blipFill rotWithShape="1">
          <a:blip r:embed="rId145">
            <a:alphaModFix/>
          </a:blip>
          <a:srcRect/>
          <a:stretch/>
        </p:blipFill>
        <p:spPr>
          <a:xfrm>
            <a:off x="5689600" y="9476062"/>
            <a:ext cx="1441227" cy="1433238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2145" name="Google Shape;2145;p1"/>
          <p:cNvCxnSpPr>
            <a:cxnSpLocks/>
          </p:cNvCxnSpPr>
          <p:nvPr/>
        </p:nvCxnSpPr>
        <p:spPr>
          <a:xfrm>
            <a:off x="7003346" y="9639066"/>
            <a:ext cx="0" cy="720000"/>
          </a:xfrm>
          <a:prstGeom prst="straightConnector1">
            <a:avLst/>
          </a:prstGeom>
          <a:noFill/>
          <a:ln w="5715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146" name="Google Shape;2146;p1"/>
          <p:cNvSpPr txBox="1"/>
          <p:nvPr/>
        </p:nvSpPr>
        <p:spPr>
          <a:xfrm>
            <a:off x="6489460" y="10525299"/>
            <a:ext cx="702366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139</a:t>
            </a:r>
            <a:endParaRPr/>
          </a:p>
        </p:txBody>
      </p:sp>
      <p:pic>
        <p:nvPicPr>
          <p:cNvPr id="2147" name="Google Shape;2147;p1"/>
          <p:cNvPicPr preferRelativeResize="0"/>
          <p:nvPr/>
        </p:nvPicPr>
        <p:blipFill rotWithShape="1">
          <a:blip r:embed="rId146">
            <a:alphaModFix/>
          </a:blip>
          <a:srcRect t="39059"/>
          <a:stretch/>
        </p:blipFill>
        <p:spPr>
          <a:xfrm>
            <a:off x="7135050" y="9474199"/>
            <a:ext cx="2132796" cy="14400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2148" name="Google Shape;2148;p1"/>
          <p:cNvCxnSpPr/>
          <p:nvPr/>
        </p:nvCxnSpPr>
        <p:spPr>
          <a:xfrm>
            <a:off x="7545251" y="9852697"/>
            <a:ext cx="0" cy="360000"/>
          </a:xfrm>
          <a:prstGeom prst="straightConnector1">
            <a:avLst/>
          </a:prstGeom>
          <a:noFill/>
          <a:ln w="571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149" name="Google Shape;2149;p1"/>
          <p:cNvSpPr txBox="1"/>
          <p:nvPr/>
        </p:nvSpPr>
        <p:spPr>
          <a:xfrm>
            <a:off x="8185364" y="9444892"/>
            <a:ext cx="702366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140</a:t>
            </a:r>
            <a:endParaRPr/>
          </a:p>
        </p:txBody>
      </p:sp>
      <p:pic>
        <p:nvPicPr>
          <p:cNvPr id="2150" name="Google Shape;2150;p1"/>
          <p:cNvPicPr preferRelativeResize="0"/>
          <p:nvPr/>
        </p:nvPicPr>
        <p:blipFill rotWithShape="1">
          <a:blip r:embed="rId147">
            <a:alphaModFix/>
          </a:blip>
          <a:srcRect/>
          <a:stretch/>
        </p:blipFill>
        <p:spPr>
          <a:xfrm>
            <a:off x="9291177" y="9471555"/>
            <a:ext cx="1171200" cy="14400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2151" name="Google Shape;2151;p1"/>
          <p:cNvCxnSpPr/>
          <p:nvPr/>
        </p:nvCxnSpPr>
        <p:spPr>
          <a:xfrm>
            <a:off x="10344695" y="9577379"/>
            <a:ext cx="0" cy="720000"/>
          </a:xfrm>
          <a:prstGeom prst="straightConnector1">
            <a:avLst/>
          </a:prstGeom>
          <a:noFill/>
          <a:ln w="5715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152" name="Google Shape;2152;p1"/>
          <p:cNvSpPr txBox="1"/>
          <p:nvPr/>
        </p:nvSpPr>
        <p:spPr>
          <a:xfrm>
            <a:off x="9878547" y="10459984"/>
            <a:ext cx="702366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141</a:t>
            </a:r>
            <a:endParaRPr/>
          </a:p>
        </p:txBody>
      </p:sp>
      <p:pic>
        <p:nvPicPr>
          <p:cNvPr id="2153" name="Google Shape;2153;p1"/>
          <p:cNvPicPr preferRelativeResize="0"/>
          <p:nvPr/>
        </p:nvPicPr>
        <p:blipFill rotWithShape="1">
          <a:blip r:embed="rId148">
            <a:alphaModFix/>
          </a:blip>
          <a:srcRect/>
          <a:stretch/>
        </p:blipFill>
        <p:spPr>
          <a:xfrm>
            <a:off x="0" y="10937617"/>
            <a:ext cx="1866804" cy="14400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2154" name="Google Shape;2154;p1"/>
          <p:cNvCxnSpPr/>
          <p:nvPr/>
        </p:nvCxnSpPr>
        <p:spPr>
          <a:xfrm>
            <a:off x="1666960" y="11013385"/>
            <a:ext cx="0" cy="360000"/>
          </a:xfrm>
          <a:prstGeom prst="straightConnector1">
            <a:avLst/>
          </a:prstGeom>
          <a:noFill/>
          <a:ln w="5715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155" name="Google Shape;2155;p1"/>
          <p:cNvSpPr txBox="1"/>
          <p:nvPr/>
        </p:nvSpPr>
        <p:spPr>
          <a:xfrm>
            <a:off x="-52859" y="11933185"/>
            <a:ext cx="702366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142</a:t>
            </a:r>
            <a:endParaRPr/>
          </a:p>
        </p:txBody>
      </p:sp>
      <p:cxnSp>
        <p:nvCxnSpPr>
          <p:cNvPr id="2156" name="Google Shape;2156;p1"/>
          <p:cNvCxnSpPr/>
          <p:nvPr/>
        </p:nvCxnSpPr>
        <p:spPr>
          <a:xfrm>
            <a:off x="4931943" y="4852223"/>
            <a:ext cx="3502342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157" name="Google Shape;2157;p1"/>
          <p:cNvPicPr preferRelativeResize="0"/>
          <p:nvPr/>
        </p:nvPicPr>
        <p:blipFill rotWithShape="1">
          <a:blip r:embed="rId149">
            <a:alphaModFix/>
          </a:blip>
          <a:srcRect b="4031"/>
          <a:stretch/>
        </p:blipFill>
        <p:spPr>
          <a:xfrm>
            <a:off x="1892300" y="10935229"/>
            <a:ext cx="1731832" cy="14400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2158" name="Google Shape;2158;p1"/>
          <p:cNvCxnSpPr/>
          <p:nvPr/>
        </p:nvCxnSpPr>
        <p:spPr>
          <a:xfrm>
            <a:off x="3525308" y="11544066"/>
            <a:ext cx="0" cy="720000"/>
          </a:xfrm>
          <a:prstGeom prst="straightConnector1">
            <a:avLst/>
          </a:prstGeom>
          <a:noFill/>
          <a:ln w="5715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159" name="Google Shape;2159;p1"/>
          <p:cNvSpPr txBox="1"/>
          <p:nvPr/>
        </p:nvSpPr>
        <p:spPr>
          <a:xfrm>
            <a:off x="2275390" y="11974915"/>
            <a:ext cx="702366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143</a:t>
            </a:r>
            <a:endParaRPr/>
          </a:p>
        </p:txBody>
      </p:sp>
      <p:pic>
        <p:nvPicPr>
          <p:cNvPr id="2160" name="Google Shape;2160;p1"/>
          <p:cNvPicPr preferRelativeResize="0"/>
          <p:nvPr/>
        </p:nvPicPr>
        <p:blipFill rotWithShape="1">
          <a:blip r:embed="rId150">
            <a:alphaModFix/>
          </a:blip>
          <a:srcRect/>
          <a:stretch/>
        </p:blipFill>
        <p:spPr>
          <a:xfrm>
            <a:off x="3666274" y="10934920"/>
            <a:ext cx="2123182" cy="14400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2161" name="Google Shape;2161;p1"/>
          <p:cNvCxnSpPr/>
          <p:nvPr/>
        </p:nvCxnSpPr>
        <p:spPr>
          <a:xfrm>
            <a:off x="5589058" y="11020643"/>
            <a:ext cx="0" cy="360000"/>
          </a:xfrm>
          <a:prstGeom prst="straightConnector1">
            <a:avLst/>
          </a:prstGeom>
          <a:noFill/>
          <a:ln w="5715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162" name="Google Shape;2162;p1"/>
          <p:cNvSpPr txBox="1"/>
          <p:nvPr/>
        </p:nvSpPr>
        <p:spPr>
          <a:xfrm>
            <a:off x="5179155" y="11996686"/>
            <a:ext cx="702366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144</a:t>
            </a:r>
            <a:endParaRPr/>
          </a:p>
        </p:txBody>
      </p:sp>
      <p:pic>
        <p:nvPicPr>
          <p:cNvPr id="2163" name="Google Shape;2163;p1"/>
          <p:cNvPicPr preferRelativeResize="0"/>
          <p:nvPr/>
        </p:nvPicPr>
        <p:blipFill rotWithShape="1">
          <a:blip r:embed="rId151">
            <a:alphaModFix/>
          </a:blip>
          <a:srcRect/>
          <a:stretch/>
        </p:blipFill>
        <p:spPr>
          <a:xfrm>
            <a:off x="5789903" y="10945503"/>
            <a:ext cx="2341161" cy="14400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164" name="Google Shape;2164;p1"/>
          <p:cNvSpPr txBox="1"/>
          <p:nvPr/>
        </p:nvSpPr>
        <p:spPr>
          <a:xfrm>
            <a:off x="6527561" y="11773529"/>
            <a:ext cx="702366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145</a:t>
            </a:r>
            <a:endParaRPr/>
          </a:p>
        </p:txBody>
      </p:sp>
      <p:pic>
        <p:nvPicPr>
          <p:cNvPr id="2165" name="Google Shape;2165;p1"/>
          <p:cNvPicPr preferRelativeResize="0"/>
          <p:nvPr/>
        </p:nvPicPr>
        <p:blipFill rotWithShape="1">
          <a:blip r:embed="rId152">
            <a:alphaModFix/>
          </a:blip>
          <a:srcRect/>
          <a:stretch/>
        </p:blipFill>
        <p:spPr>
          <a:xfrm>
            <a:off x="8170690" y="10937052"/>
            <a:ext cx="1218977" cy="14400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166" name="Google Shape;2166;p1"/>
          <p:cNvSpPr txBox="1"/>
          <p:nvPr/>
        </p:nvSpPr>
        <p:spPr>
          <a:xfrm>
            <a:off x="8228062" y="11358058"/>
            <a:ext cx="702366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146</a:t>
            </a:r>
            <a:endParaRPr/>
          </a:p>
        </p:txBody>
      </p:sp>
      <p:cxnSp>
        <p:nvCxnSpPr>
          <p:cNvPr id="2167" name="Google Shape;2167;p1"/>
          <p:cNvCxnSpPr/>
          <p:nvPr/>
        </p:nvCxnSpPr>
        <p:spPr>
          <a:xfrm>
            <a:off x="8404830" y="11059650"/>
            <a:ext cx="0" cy="360000"/>
          </a:xfrm>
          <a:prstGeom prst="straightConnector1">
            <a:avLst/>
          </a:prstGeom>
          <a:noFill/>
          <a:ln w="5715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168" name="Google Shape;2168;p1"/>
          <p:cNvPicPr preferRelativeResize="0"/>
          <p:nvPr/>
        </p:nvPicPr>
        <p:blipFill rotWithShape="1">
          <a:blip r:embed="rId153">
            <a:alphaModFix/>
          </a:blip>
          <a:srcRect/>
          <a:stretch/>
        </p:blipFill>
        <p:spPr>
          <a:xfrm>
            <a:off x="9419557" y="10938766"/>
            <a:ext cx="2299291" cy="14400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169" name="Google Shape;2169;p1"/>
          <p:cNvSpPr txBox="1"/>
          <p:nvPr/>
        </p:nvSpPr>
        <p:spPr>
          <a:xfrm>
            <a:off x="10969447" y="11423373"/>
            <a:ext cx="702366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147</a:t>
            </a:r>
            <a:endParaRPr/>
          </a:p>
        </p:txBody>
      </p:sp>
      <p:cxnSp>
        <p:nvCxnSpPr>
          <p:cNvPr id="2170" name="Google Shape;2170;p1"/>
          <p:cNvCxnSpPr/>
          <p:nvPr/>
        </p:nvCxnSpPr>
        <p:spPr>
          <a:xfrm>
            <a:off x="11606138" y="10985266"/>
            <a:ext cx="0" cy="720000"/>
          </a:xfrm>
          <a:prstGeom prst="straightConnector1">
            <a:avLst/>
          </a:prstGeom>
          <a:noFill/>
          <a:ln w="5715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171" name="Google Shape;2171;p1"/>
          <p:cNvPicPr preferRelativeResize="0"/>
          <p:nvPr/>
        </p:nvPicPr>
        <p:blipFill rotWithShape="1">
          <a:blip r:embed="rId154">
            <a:alphaModFix/>
          </a:blip>
          <a:srcRect/>
          <a:stretch/>
        </p:blipFill>
        <p:spPr>
          <a:xfrm>
            <a:off x="11757946" y="10928721"/>
            <a:ext cx="1507837" cy="14400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2172" name="Google Shape;2172;p1"/>
          <p:cNvCxnSpPr/>
          <p:nvPr/>
        </p:nvCxnSpPr>
        <p:spPr>
          <a:xfrm>
            <a:off x="12896033" y="10987079"/>
            <a:ext cx="0" cy="720000"/>
          </a:xfrm>
          <a:prstGeom prst="straightConnector1">
            <a:avLst/>
          </a:prstGeom>
          <a:noFill/>
          <a:ln w="5715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173" name="Google Shape;2173;p1"/>
          <p:cNvSpPr txBox="1"/>
          <p:nvPr/>
        </p:nvSpPr>
        <p:spPr>
          <a:xfrm>
            <a:off x="12169988" y="11314516"/>
            <a:ext cx="702366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148</a:t>
            </a:r>
            <a:endParaRPr/>
          </a:p>
        </p:txBody>
      </p:sp>
      <p:pic>
        <p:nvPicPr>
          <p:cNvPr id="2174" name="Google Shape;2174;p1"/>
          <p:cNvPicPr preferRelativeResize="0"/>
          <p:nvPr/>
        </p:nvPicPr>
        <p:blipFill rotWithShape="1">
          <a:blip r:embed="rId155">
            <a:alphaModFix/>
          </a:blip>
          <a:srcRect/>
          <a:stretch/>
        </p:blipFill>
        <p:spPr>
          <a:xfrm>
            <a:off x="13307655" y="10923549"/>
            <a:ext cx="1654925" cy="14400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175" name="Google Shape;2175;p1"/>
          <p:cNvSpPr txBox="1"/>
          <p:nvPr/>
        </p:nvSpPr>
        <p:spPr>
          <a:xfrm>
            <a:off x="13726255" y="11988525"/>
            <a:ext cx="702366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149</a:t>
            </a:r>
            <a:endParaRPr/>
          </a:p>
        </p:txBody>
      </p:sp>
      <p:cxnSp>
        <p:nvCxnSpPr>
          <p:cNvPr id="2176" name="Google Shape;2176;p1"/>
          <p:cNvCxnSpPr/>
          <p:nvPr/>
        </p:nvCxnSpPr>
        <p:spPr>
          <a:xfrm>
            <a:off x="13481201" y="11068269"/>
            <a:ext cx="0" cy="720000"/>
          </a:xfrm>
          <a:prstGeom prst="straightConnector1">
            <a:avLst/>
          </a:prstGeom>
          <a:noFill/>
          <a:ln w="57150" cap="flat" cmpd="sng">
            <a:solidFill>
              <a:srgbClr val="0070C0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177" name="Google Shape;2177;p1"/>
          <p:cNvPicPr preferRelativeResize="0"/>
          <p:nvPr/>
        </p:nvPicPr>
        <p:blipFill rotWithShape="1">
          <a:blip r:embed="rId156">
            <a:alphaModFix/>
          </a:blip>
          <a:srcRect/>
          <a:stretch/>
        </p:blipFill>
        <p:spPr>
          <a:xfrm>
            <a:off x="14971480" y="10924801"/>
            <a:ext cx="2470777" cy="14400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2178" name="Google Shape;2178;p1"/>
          <p:cNvCxnSpPr/>
          <p:nvPr/>
        </p:nvCxnSpPr>
        <p:spPr>
          <a:xfrm>
            <a:off x="15137012" y="11117561"/>
            <a:ext cx="0" cy="360000"/>
          </a:xfrm>
          <a:prstGeom prst="straightConnector1">
            <a:avLst/>
          </a:prstGeom>
          <a:noFill/>
          <a:ln w="5715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179" name="Google Shape;2179;p1"/>
          <p:cNvSpPr txBox="1"/>
          <p:nvPr/>
        </p:nvSpPr>
        <p:spPr>
          <a:xfrm>
            <a:off x="14982014" y="11916713"/>
            <a:ext cx="702366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150</a:t>
            </a:r>
            <a:endParaRPr/>
          </a:p>
        </p:txBody>
      </p:sp>
      <p:pic>
        <p:nvPicPr>
          <p:cNvPr id="2180" name="Google Shape;2180;p1"/>
          <p:cNvPicPr preferRelativeResize="0"/>
          <p:nvPr/>
        </p:nvPicPr>
        <p:blipFill rotWithShape="1">
          <a:blip r:embed="rId157">
            <a:alphaModFix/>
          </a:blip>
          <a:srcRect b="4838"/>
          <a:stretch/>
        </p:blipFill>
        <p:spPr>
          <a:xfrm>
            <a:off x="17465096" y="10956696"/>
            <a:ext cx="2196610" cy="14400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2181" name="Google Shape;2181;p1"/>
          <p:cNvCxnSpPr/>
          <p:nvPr/>
        </p:nvCxnSpPr>
        <p:spPr>
          <a:xfrm>
            <a:off x="18322898" y="11023217"/>
            <a:ext cx="0" cy="360000"/>
          </a:xfrm>
          <a:prstGeom prst="straightConnector1">
            <a:avLst/>
          </a:prstGeom>
          <a:noFill/>
          <a:ln w="5715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182" name="Google Shape;2182;p1"/>
          <p:cNvSpPr txBox="1"/>
          <p:nvPr/>
        </p:nvSpPr>
        <p:spPr>
          <a:xfrm>
            <a:off x="18008243" y="11923970"/>
            <a:ext cx="702366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151</a:t>
            </a:r>
            <a:endParaRPr/>
          </a:p>
        </p:txBody>
      </p:sp>
      <p:pic>
        <p:nvPicPr>
          <p:cNvPr id="2183" name="Google Shape;2183;p1"/>
          <p:cNvPicPr preferRelativeResize="0"/>
          <p:nvPr/>
        </p:nvPicPr>
        <p:blipFill rotWithShape="1">
          <a:blip r:embed="rId158">
            <a:alphaModFix/>
          </a:blip>
          <a:srcRect r="13137"/>
          <a:stretch/>
        </p:blipFill>
        <p:spPr>
          <a:xfrm>
            <a:off x="19531905" y="10925117"/>
            <a:ext cx="2145972" cy="14400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2184" name="Google Shape;2184;p1"/>
          <p:cNvCxnSpPr/>
          <p:nvPr/>
        </p:nvCxnSpPr>
        <p:spPr>
          <a:xfrm>
            <a:off x="19686333" y="10996458"/>
            <a:ext cx="0" cy="720000"/>
          </a:xfrm>
          <a:prstGeom prst="straightConnector1">
            <a:avLst/>
          </a:prstGeom>
          <a:noFill/>
          <a:ln w="57150" cap="flat" cmpd="sng">
            <a:solidFill>
              <a:srgbClr val="0070C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185" name="Google Shape;2185;p1"/>
          <p:cNvSpPr txBox="1"/>
          <p:nvPr/>
        </p:nvSpPr>
        <p:spPr>
          <a:xfrm>
            <a:off x="19822530" y="11938485"/>
            <a:ext cx="702366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152</a:t>
            </a:r>
            <a:endParaRPr/>
          </a:p>
        </p:txBody>
      </p:sp>
      <p:pic>
        <p:nvPicPr>
          <p:cNvPr id="2186" name="Google Shape;2186;p1"/>
          <p:cNvPicPr preferRelativeResize="0"/>
          <p:nvPr/>
        </p:nvPicPr>
        <p:blipFill rotWithShape="1">
          <a:blip r:embed="rId159">
            <a:alphaModFix/>
          </a:blip>
          <a:srcRect/>
          <a:stretch/>
        </p:blipFill>
        <p:spPr>
          <a:xfrm>
            <a:off x="0" y="12393240"/>
            <a:ext cx="1994805" cy="14400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2187" name="Google Shape;2187;p1"/>
          <p:cNvCxnSpPr/>
          <p:nvPr/>
        </p:nvCxnSpPr>
        <p:spPr>
          <a:xfrm>
            <a:off x="1775710" y="12504129"/>
            <a:ext cx="0" cy="720000"/>
          </a:xfrm>
          <a:prstGeom prst="straightConnector1">
            <a:avLst/>
          </a:prstGeom>
          <a:noFill/>
          <a:ln w="57150" cap="flat" cmpd="sng">
            <a:solidFill>
              <a:srgbClr val="0070C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188" name="Google Shape;2188;p1"/>
          <p:cNvSpPr txBox="1"/>
          <p:nvPr/>
        </p:nvSpPr>
        <p:spPr>
          <a:xfrm>
            <a:off x="17793" y="12814785"/>
            <a:ext cx="702366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153</a:t>
            </a:r>
            <a:endParaRPr/>
          </a:p>
        </p:txBody>
      </p:sp>
      <p:pic>
        <p:nvPicPr>
          <p:cNvPr id="2189" name="Google Shape;2189;p1"/>
          <p:cNvPicPr preferRelativeResize="0"/>
          <p:nvPr/>
        </p:nvPicPr>
        <p:blipFill rotWithShape="1">
          <a:blip r:embed="rId160">
            <a:alphaModFix/>
          </a:blip>
          <a:srcRect l="28935" t="45285" r="48684" b="22546"/>
          <a:stretch/>
        </p:blipFill>
        <p:spPr>
          <a:xfrm>
            <a:off x="2017366" y="12401897"/>
            <a:ext cx="1781052" cy="14400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190" name="Google Shape;2190;p1"/>
          <p:cNvPicPr preferRelativeResize="0"/>
          <p:nvPr/>
        </p:nvPicPr>
        <p:blipFill rotWithShape="1">
          <a:blip r:embed="rId161">
            <a:alphaModFix/>
          </a:blip>
          <a:srcRect/>
          <a:stretch/>
        </p:blipFill>
        <p:spPr>
          <a:xfrm>
            <a:off x="3834416" y="12403363"/>
            <a:ext cx="779668" cy="14400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191" name="Google Shape;2191;p1"/>
          <p:cNvSpPr txBox="1"/>
          <p:nvPr/>
        </p:nvSpPr>
        <p:spPr>
          <a:xfrm>
            <a:off x="3029273" y="13467284"/>
            <a:ext cx="702366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154</a:t>
            </a:r>
            <a:endParaRPr/>
          </a:p>
        </p:txBody>
      </p:sp>
      <p:sp>
        <p:nvSpPr>
          <p:cNvPr id="2192" name="Google Shape;2192;p1"/>
          <p:cNvSpPr txBox="1"/>
          <p:nvPr/>
        </p:nvSpPr>
        <p:spPr>
          <a:xfrm>
            <a:off x="4076432" y="13133162"/>
            <a:ext cx="702366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154</a:t>
            </a:r>
            <a:endParaRPr/>
          </a:p>
        </p:txBody>
      </p:sp>
      <p:cxnSp>
        <p:nvCxnSpPr>
          <p:cNvPr id="2193" name="Google Shape;2193;p1"/>
          <p:cNvCxnSpPr/>
          <p:nvPr/>
        </p:nvCxnSpPr>
        <p:spPr>
          <a:xfrm>
            <a:off x="4463336" y="12506662"/>
            <a:ext cx="0" cy="360000"/>
          </a:xfrm>
          <a:prstGeom prst="straightConnector1">
            <a:avLst/>
          </a:prstGeom>
          <a:noFill/>
          <a:ln w="5715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194" name="Google Shape;2194;p1"/>
          <p:cNvCxnSpPr/>
          <p:nvPr/>
        </p:nvCxnSpPr>
        <p:spPr>
          <a:xfrm>
            <a:off x="2195485" y="12486705"/>
            <a:ext cx="0" cy="360000"/>
          </a:xfrm>
          <a:prstGeom prst="straightConnector1">
            <a:avLst/>
          </a:prstGeom>
          <a:noFill/>
          <a:ln w="5715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195" name="Google Shape;2195;p1"/>
          <p:cNvPicPr preferRelativeResize="0"/>
          <p:nvPr/>
        </p:nvPicPr>
        <p:blipFill rotWithShape="1">
          <a:blip r:embed="rId162">
            <a:alphaModFix/>
          </a:blip>
          <a:srcRect/>
          <a:stretch/>
        </p:blipFill>
        <p:spPr>
          <a:xfrm>
            <a:off x="4649572" y="12403848"/>
            <a:ext cx="2215385" cy="14400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196" name="Google Shape;2196;p1"/>
          <p:cNvSpPr txBox="1"/>
          <p:nvPr/>
        </p:nvSpPr>
        <p:spPr>
          <a:xfrm>
            <a:off x="6345576" y="13423653"/>
            <a:ext cx="702366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155</a:t>
            </a:r>
            <a:endParaRPr/>
          </a:p>
        </p:txBody>
      </p:sp>
      <p:cxnSp>
        <p:nvCxnSpPr>
          <p:cNvPr id="2197" name="Google Shape;2197;p1"/>
          <p:cNvCxnSpPr/>
          <p:nvPr/>
        </p:nvCxnSpPr>
        <p:spPr>
          <a:xfrm>
            <a:off x="6656602" y="12536054"/>
            <a:ext cx="0" cy="360000"/>
          </a:xfrm>
          <a:prstGeom prst="straightConnector1">
            <a:avLst/>
          </a:prstGeom>
          <a:noFill/>
          <a:ln w="57150" cap="flat" cmpd="sng">
            <a:solidFill>
              <a:srgbClr val="0070C0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198" name="Google Shape;2198;p1"/>
          <p:cNvPicPr preferRelativeResize="0"/>
          <p:nvPr/>
        </p:nvPicPr>
        <p:blipFill rotWithShape="1">
          <a:blip r:embed="rId163">
            <a:alphaModFix/>
          </a:blip>
          <a:srcRect b="6482"/>
          <a:stretch/>
        </p:blipFill>
        <p:spPr>
          <a:xfrm>
            <a:off x="6882344" y="12407000"/>
            <a:ext cx="2329747" cy="14400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2199" name="Google Shape;2199;p1"/>
          <p:cNvCxnSpPr/>
          <p:nvPr/>
        </p:nvCxnSpPr>
        <p:spPr>
          <a:xfrm>
            <a:off x="8970107" y="12502695"/>
            <a:ext cx="0" cy="720000"/>
          </a:xfrm>
          <a:prstGeom prst="straightConnector1">
            <a:avLst/>
          </a:prstGeom>
          <a:noFill/>
          <a:ln w="57150" cap="flat" cmpd="sng">
            <a:solidFill>
              <a:srgbClr val="0070C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200" name="Google Shape;2200;p1"/>
          <p:cNvSpPr txBox="1"/>
          <p:nvPr/>
        </p:nvSpPr>
        <p:spPr>
          <a:xfrm>
            <a:off x="8634589" y="13481007"/>
            <a:ext cx="702366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156</a:t>
            </a:r>
            <a:endParaRPr/>
          </a:p>
        </p:txBody>
      </p:sp>
      <p:pic>
        <p:nvPicPr>
          <p:cNvPr id="2201" name="Google Shape;2201;p1"/>
          <p:cNvPicPr preferRelativeResize="0"/>
          <p:nvPr/>
        </p:nvPicPr>
        <p:blipFill rotWithShape="1">
          <a:blip r:embed="rId164">
            <a:alphaModFix/>
          </a:blip>
          <a:srcRect/>
          <a:stretch/>
        </p:blipFill>
        <p:spPr>
          <a:xfrm>
            <a:off x="9208754" y="12401778"/>
            <a:ext cx="3072000" cy="14400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202" name="Google Shape;2202;p1"/>
          <p:cNvSpPr txBox="1"/>
          <p:nvPr/>
        </p:nvSpPr>
        <p:spPr>
          <a:xfrm>
            <a:off x="11657688" y="13447208"/>
            <a:ext cx="702366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157</a:t>
            </a:r>
            <a:endParaRPr/>
          </a:p>
        </p:txBody>
      </p:sp>
      <p:pic>
        <p:nvPicPr>
          <p:cNvPr id="2203" name="Google Shape;2203;p1"/>
          <p:cNvPicPr preferRelativeResize="0"/>
          <p:nvPr/>
        </p:nvPicPr>
        <p:blipFill rotWithShape="1">
          <a:blip r:embed="rId165">
            <a:alphaModFix/>
          </a:blip>
          <a:srcRect/>
          <a:stretch/>
        </p:blipFill>
        <p:spPr>
          <a:xfrm>
            <a:off x="12320255" y="12403350"/>
            <a:ext cx="1884112" cy="14400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2204" name="Google Shape;2204;p1"/>
          <p:cNvCxnSpPr/>
          <p:nvPr/>
        </p:nvCxnSpPr>
        <p:spPr>
          <a:xfrm>
            <a:off x="14004342" y="12531927"/>
            <a:ext cx="0" cy="360000"/>
          </a:xfrm>
          <a:prstGeom prst="straightConnector1">
            <a:avLst/>
          </a:prstGeom>
          <a:noFill/>
          <a:ln w="57150" cap="flat" cmpd="sng">
            <a:solidFill>
              <a:srgbClr val="7F600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205" name="Google Shape;2205;p1"/>
          <p:cNvSpPr txBox="1"/>
          <p:nvPr/>
        </p:nvSpPr>
        <p:spPr>
          <a:xfrm>
            <a:off x="13676988" y="13513868"/>
            <a:ext cx="702366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158</a:t>
            </a:r>
            <a:endParaRPr/>
          </a:p>
        </p:txBody>
      </p:sp>
      <p:pic>
        <p:nvPicPr>
          <p:cNvPr id="2206" name="Google Shape;2206;p1"/>
          <p:cNvPicPr preferRelativeResize="0"/>
          <p:nvPr/>
        </p:nvPicPr>
        <p:blipFill rotWithShape="1">
          <a:blip r:embed="rId166">
            <a:alphaModFix/>
          </a:blip>
          <a:srcRect l="16618" r="11305"/>
          <a:stretch/>
        </p:blipFill>
        <p:spPr>
          <a:xfrm>
            <a:off x="14240915" y="12400196"/>
            <a:ext cx="1640114" cy="14400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2207" name="Google Shape;2207;p1"/>
          <p:cNvCxnSpPr/>
          <p:nvPr/>
        </p:nvCxnSpPr>
        <p:spPr>
          <a:xfrm>
            <a:off x="15792670" y="12517209"/>
            <a:ext cx="0" cy="720000"/>
          </a:xfrm>
          <a:prstGeom prst="straightConnector1">
            <a:avLst/>
          </a:prstGeom>
          <a:noFill/>
          <a:ln w="57150" cap="flat" cmpd="sng">
            <a:solidFill>
              <a:srgbClr val="0070C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208" name="Google Shape;2208;p1"/>
          <p:cNvSpPr txBox="1"/>
          <p:nvPr/>
        </p:nvSpPr>
        <p:spPr>
          <a:xfrm>
            <a:off x="15367347" y="13459234"/>
            <a:ext cx="702366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159</a:t>
            </a:r>
            <a:endParaRPr/>
          </a:p>
        </p:txBody>
      </p:sp>
      <p:pic>
        <p:nvPicPr>
          <p:cNvPr id="2209" name="Google Shape;2209;p1"/>
          <p:cNvPicPr preferRelativeResize="0"/>
          <p:nvPr/>
        </p:nvPicPr>
        <p:blipFill rotWithShape="1">
          <a:blip r:embed="rId167">
            <a:alphaModFix/>
          </a:blip>
          <a:srcRect l="8691" t="4772" r="3660" b="2016"/>
          <a:stretch/>
        </p:blipFill>
        <p:spPr>
          <a:xfrm>
            <a:off x="15893724" y="12388850"/>
            <a:ext cx="2546676" cy="1467653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2210" name="Google Shape;2210;p1"/>
          <p:cNvCxnSpPr/>
          <p:nvPr/>
        </p:nvCxnSpPr>
        <p:spPr>
          <a:xfrm>
            <a:off x="18123910" y="12484758"/>
            <a:ext cx="0" cy="720000"/>
          </a:xfrm>
          <a:prstGeom prst="straightConnector1">
            <a:avLst/>
          </a:prstGeom>
          <a:noFill/>
          <a:ln w="57150" cap="flat" cmpd="sng">
            <a:solidFill>
              <a:srgbClr val="0070C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211" name="Google Shape;2211;p1"/>
          <p:cNvSpPr txBox="1"/>
          <p:nvPr/>
        </p:nvSpPr>
        <p:spPr>
          <a:xfrm>
            <a:off x="17672279" y="13332439"/>
            <a:ext cx="702366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160</a:t>
            </a:r>
            <a:endParaRPr/>
          </a:p>
        </p:txBody>
      </p:sp>
      <p:pic>
        <p:nvPicPr>
          <p:cNvPr id="2212" name="Google Shape;2212;p1"/>
          <p:cNvPicPr preferRelativeResize="0"/>
          <p:nvPr/>
        </p:nvPicPr>
        <p:blipFill rotWithShape="1">
          <a:blip r:embed="rId168">
            <a:alphaModFix/>
          </a:blip>
          <a:srcRect l="6581" t="7811" r="7098" b="8529"/>
          <a:stretch/>
        </p:blipFill>
        <p:spPr>
          <a:xfrm>
            <a:off x="18429573" y="12395667"/>
            <a:ext cx="2515663" cy="14400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215" name="Google Shape;2215;p1"/>
          <p:cNvPicPr preferRelativeResize="0"/>
          <p:nvPr/>
        </p:nvPicPr>
        <p:blipFill rotWithShape="1">
          <a:blip r:embed="rId169">
            <a:alphaModFix/>
          </a:blip>
          <a:srcRect l="11504" t="13182" r="13909" b="13238"/>
          <a:stretch/>
        </p:blipFill>
        <p:spPr>
          <a:xfrm>
            <a:off x="20447615" y="12388497"/>
            <a:ext cx="1459724" cy="14400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216" name="Google Shape;2216;p1"/>
          <p:cNvSpPr txBox="1"/>
          <p:nvPr/>
        </p:nvSpPr>
        <p:spPr>
          <a:xfrm>
            <a:off x="21349075" y="13471349"/>
            <a:ext cx="702366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162</a:t>
            </a:r>
            <a:endParaRPr/>
          </a:p>
        </p:txBody>
      </p:sp>
      <p:cxnSp>
        <p:nvCxnSpPr>
          <p:cNvPr id="2217" name="Google Shape;2217;p1"/>
          <p:cNvCxnSpPr/>
          <p:nvPr/>
        </p:nvCxnSpPr>
        <p:spPr>
          <a:xfrm>
            <a:off x="21776215" y="12500295"/>
            <a:ext cx="0" cy="360000"/>
          </a:xfrm>
          <a:prstGeom prst="straightConnector1">
            <a:avLst/>
          </a:prstGeom>
          <a:noFill/>
          <a:ln w="571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221" name="Google Shape;2221;p1"/>
          <p:cNvPicPr preferRelativeResize="0"/>
          <p:nvPr/>
        </p:nvPicPr>
        <p:blipFill rotWithShape="1">
          <a:blip r:embed="rId170">
            <a:alphaModFix/>
          </a:blip>
          <a:srcRect l="17241" t="16902" r="16236" b="17583"/>
          <a:stretch/>
        </p:blipFill>
        <p:spPr>
          <a:xfrm>
            <a:off x="12190980" y="13858434"/>
            <a:ext cx="1462155" cy="14400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2222" name="Google Shape;2222;p1"/>
          <p:cNvCxnSpPr/>
          <p:nvPr/>
        </p:nvCxnSpPr>
        <p:spPr>
          <a:xfrm>
            <a:off x="13544801" y="13974401"/>
            <a:ext cx="0" cy="360000"/>
          </a:xfrm>
          <a:prstGeom prst="straightConnector1">
            <a:avLst/>
          </a:prstGeom>
          <a:noFill/>
          <a:ln w="5715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223" name="Google Shape;2223;p1"/>
          <p:cNvSpPr txBox="1"/>
          <p:nvPr/>
        </p:nvSpPr>
        <p:spPr>
          <a:xfrm>
            <a:off x="13048717" y="14971763"/>
            <a:ext cx="702366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168</a:t>
            </a:r>
            <a:endParaRPr/>
          </a:p>
        </p:txBody>
      </p:sp>
      <p:pic>
        <p:nvPicPr>
          <p:cNvPr id="2224" name="Google Shape;2224;p1"/>
          <p:cNvPicPr preferRelativeResize="0"/>
          <p:nvPr/>
        </p:nvPicPr>
        <p:blipFill rotWithShape="1">
          <a:blip r:embed="rId171">
            <a:alphaModFix/>
          </a:blip>
          <a:srcRect/>
          <a:stretch/>
        </p:blipFill>
        <p:spPr>
          <a:xfrm>
            <a:off x="13678129" y="13857298"/>
            <a:ext cx="1440000" cy="14400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225" name="Google Shape;2225;p1"/>
          <p:cNvPicPr preferRelativeResize="0"/>
          <p:nvPr/>
        </p:nvPicPr>
        <p:blipFill rotWithShape="1">
          <a:blip r:embed="rId172">
            <a:alphaModFix/>
          </a:blip>
          <a:srcRect r="52846"/>
          <a:stretch/>
        </p:blipFill>
        <p:spPr>
          <a:xfrm>
            <a:off x="15164528" y="13858977"/>
            <a:ext cx="1161936" cy="14400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226" name="Google Shape;2226;p1"/>
          <p:cNvSpPr txBox="1"/>
          <p:nvPr/>
        </p:nvSpPr>
        <p:spPr>
          <a:xfrm>
            <a:off x="14550945" y="14911892"/>
            <a:ext cx="702366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169</a:t>
            </a:r>
            <a:endParaRPr/>
          </a:p>
        </p:txBody>
      </p:sp>
      <p:sp>
        <p:nvSpPr>
          <p:cNvPr id="2227" name="Google Shape;2227;p1"/>
          <p:cNvSpPr txBox="1"/>
          <p:nvPr/>
        </p:nvSpPr>
        <p:spPr>
          <a:xfrm>
            <a:off x="15793731" y="14953620"/>
            <a:ext cx="702366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169</a:t>
            </a:r>
            <a:endParaRPr/>
          </a:p>
        </p:txBody>
      </p:sp>
      <p:pic>
        <p:nvPicPr>
          <p:cNvPr id="2228" name="Google Shape;2228;p1"/>
          <p:cNvPicPr preferRelativeResize="0"/>
          <p:nvPr/>
        </p:nvPicPr>
        <p:blipFill rotWithShape="1">
          <a:blip r:embed="rId173">
            <a:alphaModFix/>
          </a:blip>
          <a:srcRect l="23721" t="21191" r="26628" b="23843"/>
          <a:stretch/>
        </p:blipFill>
        <p:spPr>
          <a:xfrm>
            <a:off x="20420398" y="13861698"/>
            <a:ext cx="1321690" cy="14400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2230" name="Google Shape;2230;p1"/>
          <p:cNvCxnSpPr/>
          <p:nvPr/>
        </p:nvCxnSpPr>
        <p:spPr>
          <a:xfrm>
            <a:off x="21652841" y="14176696"/>
            <a:ext cx="0" cy="720000"/>
          </a:xfrm>
          <a:prstGeom prst="straightConnector1">
            <a:avLst/>
          </a:prstGeom>
          <a:noFill/>
          <a:ln w="57150" cap="flat" cmpd="sng">
            <a:solidFill>
              <a:srgbClr val="0070C0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231" name="Google Shape;2231;p1"/>
          <p:cNvPicPr preferRelativeResize="0"/>
          <p:nvPr/>
        </p:nvPicPr>
        <p:blipFill rotWithShape="1">
          <a:blip r:embed="rId174">
            <a:alphaModFix/>
          </a:blip>
          <a:srcRect l="5331"/>
          <a:stretch/>
        </p:blipFill>
        <p:spPr>
          <a:xfrm>
            <a:off x="21918999" y="12386414"/>
            <a:ext cx="617820" cy="14400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2232" name="Google Shape;2232;p1"/>
          <p:cNvCxnSpPr/>
          <p:nvPr/>
        </p:nvCxnSpPr>
        <p:spPr>
          <a:xfrm>
            <a:off x="22438427" y="12488503"/>
            <a:ext cx="0" cy="360000"/>
          </a:xfrm>
          <a:prstGeom prst="straightConnector1">
            <a:avLst/>
          </a:prstGeom>
          <a:noFill/>
          <a:ln w="57150" cap="flat" cmpd="sng">
            <a:solidFill>
              <a:srgbClr val="FFD966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233" name="Google Shape;2233;p1"/>
          <p:cNvSpPr txBox="1"/>
          <p:nvPr/>
        </p:nvSpPr>
        <p:spPr>
          <a:xfrm>
            <a:off x="21854352" y="12405455"/>
            <a:ext cx="702366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163</a:t>
            </a:r>
            <a:endParaRPr/>
          </a:p>
        </p:txBody>
      </p:sp>
      <p:cxnSp>
        <p:nvCxnSpPr>
          <p:cNvPr id="2234" name="Google Shape;2234;p1"/>
          <p:cNvCxnSpPr/>
          <p:nvPr/>
        </p:nvCxnSpPr>
        <p:spPr>
          <a:xfrm>
            <a:off x="23946098" y="12452217"/>
            <a:ext cx="0" cy="720000"/>
          </a:xfrm>
          <a:prstGeom prst="straightConnector1">
            <a:avLst/>
          </a:prstGeom>
          <a:noFill/>
          <a:ln w="57150" cap="flat" cmpd="sng">
            <a:solidFill>
              <a:srgbClr val="0070C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235" name="Google Shape;2235;p1"/>
          <p:cNvSpPr txBox="1"/>
          <p:nvPr/>
        </p:nvSpPr>
        <p:spPr>
          <a:xfrm>
            <a:off x="23394067" y="13400942"/>
            <a:ext cx="702366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164</a:t>
            </a:r>
            <a:endParaRPr/>
          </a:p>
        </p:txBody>
      </p:sp>
      <p:pic>
        <p:nvPicPr>
          <p:cNvPr id="2236" name="Google Shape;2236;p1"/>
          <p:cNvPicPr preferRelativeResize="0"/>
          <p:nvPr/>
        </p:nvPicPr>
        <p:blipFill rotWithShape="1">
          <a:blip r:embed="rId175">
            <a:alphaModFix/>
          </a:blip>
          <a:srcRect/>
          <a:stretch/>
        </p:blipFill>
        <p:spPr>
          <a:xfrm>
            <a:off x="11393488" y="0"/>
            <a:ext cx="1840755" cy="14400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2237" name="Google Shape;2237;p1"/>
          <p:cNvCxnSpPr/>
          <p:nvPr/>
        </p:nvCxnSpPr>
        <p:spPr>
          <a:xfrm>
            <a:off x="11702255" y="162142"/>
            <a:ext cx="0" cy="360000"/>
          </a:xfrm>
          <a:prstGeom prst="straightConnector1">
            <a:avLst/>
          </a:prstGeom>
          <a:noFill/>
          <a:ln w="5715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238" name="Google Shape;2238;p1"/>
          <p:cNvSpPr txBox="1"/>
          <p:nvPr/>
        </p:nvSpPr>
        <p:spPr>
          <a:xfrm>
            <a:off x="11315028" y="1048382"/>
            <a:ext cx="702366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175</a:t>
            </a:r>
            <a:endParaRPr/>
          </a:p>
        </p:txBody>
      </p:sp>
      <p:sp>
        <p:nvSpPr>
          <p:cNvPr id="2239" name="Google Shape;2239;p1"/>
          <p:cNvSpPr txBox="1"/>
          <p:nvPr/>
        </p:nvSpPr>
        <p:spPr>
          <a:xfrm>
            <a:off x="21065844" y="7618874"/>
            <a:ext cx="455031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000" b="1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M</a:t>
            </a:r>
            <a:endParaRPr/>
          </a:p>
        </p:txBody>
      </p:sp>
      <p:pic>
        <p:nvPicPr>
          <p:cNvPr id="2240" name="Google Shape;2240;p1"/>
          <p:cNvPicPr preferRelativeResize="0"/>
          <p:nvPr/>
        </p:nvPicPr>
        <p:blipFill rotWithShape="1">
          <a:blip r:embed="rId176">
            <a:alphaModFix/>
          </a:blip>
          <a:srcRect l="8322" t="7097" r="6405" b="11790"/>
          <a:stretch/>
        </p:blipFill>
        <p:spPr>
          <a:xfrm>
            <a:off x="13192147" y="0"/>
            <a:ext cx="2646487" cy="14400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2241" name="Google Shape;2241;p1"/>
          <p:cNvCxnSpPr/>
          <p:nvPr/>
        </p:nvCxnSpPr>
        <p:spPr>
          <a:xfrm>
            <a:off x="13552827" y="125857"/>
            <a:ext cx="0" cy="360000"/>
          </a:xfrm>
          <a:prstGeom prst="straightConnector1">
            <a:avLst/>
          </a:prstGeom>
          <a:noFill/>
          <a:ln w="5715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242" name="Google Shape;2242;p1"/>
          <p:cNvSpPr txBox="1"/>
          <p:nvPr/>
        </p:nvSpPr>
        <p:spPr>
          <a:xfrm>
            <a:off x="13209142" y="1041125"/>
            <a:ext cx="702366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176</a:t>
            </a:r>
            <a:endParaRPr/>
          </a:p>
        </p:txBody>
      </p:sp>
      <p:pic>
        <p:nvPicPr>
          <p:cNvPr id="2243" name="Google Shape;2243;p1"/>
          <p:cNvPicPr preferRelativeResize="0"/>
          <p:nvPr/>
        </p:nvPicPr>
        <p:blipFill rotWithShape="1">
          <a:blip r:embed="rId177">
            <a:alphaModFix/>
          </a:blip>
          <a:srcRect l="5727" b="7418"/>
          <a:stretch/>
        </p:blipFill>
        <p:spPr>
          <a:xfrm>
            <a:off x="19645175" y="1476921"/>
            <a:ext cx="1876881" cy="14400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2244" name="Google Shape;2244;p1"/>
          <p:cNvCxnSpPr/>
          <p:nvPr/>
        </p:nvCxnSpPr>
        <p:spPr>
          <a:xfrm>
            <a:off x="21375641" y="1548351"/>
            <a:ext cx="0" cy="720000"/>
          </a:xfrm>
          <a:prstGeom prst="straightConnector1">
            <a:avLst/>
          </a:prstGeom>
          <a:noFill/>
          <a:ln w="5715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245" name="Google Shape;2245;p1"/>
          <p:cNvSpPr txBox="1"/>
          <p:nvPr/>
        </p:nvSpPr>
        <p:spPr>
          <a:xfrm>
            <a:off x="20946687" y="2539817"/>
            <a:ext cx="702366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184</a:t>
            </a:r>
            <a:endParaRPr/>
          </a:p>
        </p:txBody>
      </p:sp>
      <p:sp>
        <p:nvSpPr>
          <p:cNvPr id="2246" name="Google Shape;2246;p1"/>
          <p:cNvSpPr txBox="1"/>
          <p:nvPr/>
        </p:nvSpPr>
        <p:spPr>
          <a:xfrm>
            <a:off x="21530301" y="5543331"/>
            <a:ext cx="455031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000" b="1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M</a:t>
            </a:r>
            <a:endParaRPr/>
          </a:p>
        </p:txBody>
      </p:sp>
      <p:pic>
        <p:nvPicPr>
          <p:cNvPr id="2247" name="Google Shape;2247;p1"/>
          <p:cNvPicPr preferRelativeResize="0"/>
          <p:nvPr/>
        </p:nvPicPr>
        <p:blipFill rotWithShape="1">
          <a:blip r:embed="rId178">
            <a:alphaModFix/>
          </a:blip>
          <a:srcRect/>
          <a:stretch/>
        </p:blipFill>
        <p:spPr>
          <a:xfrm>
            <a:off x="15856587" y="0"/>
            <a:ext cx="1312218" cy="14400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2248" name="Google Shape;2248;p1"/>
          <p:cNvCxnSpPr/>
          <p:nvPr/>
        </p:nvCxnSpPr>
        <p:spPr>
          <a:xfrm>
            <a:off x="17052583" y="107715"/>
            <a:ext cx="0" cy="720000"/>
          </a:xfrm>
          <a:prstGeom prst="straightConnector1">
            <a:avLst/>
          </a:prstGeom>
          <a:noFill/>
          <a:ln w="5715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249" name="Google Shape;2249;p1"/>
          <p:cNvSpPr txBox="1"/>
          <p:nvPr/>
        </p:nvSpPr>
        <p:spPr>
          <a:xfrm>
            <a:off x="16623629" y="1055639"/>
            <a:ext cx="702366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177</a:t>
            </a:r>
            <a:endParaRPr/>
          </a:p>
        </p:txBody>
      </p:sp>
      <p:sp>
        <p:nvSpPr>
          <p:cNvPr id="2250" name="Google Shape;2250;p1"/>
          <p:cNvSpPr txBox="1"/>
          <p:nvPr/>
        </p:nvSpPr>
        <p:spPr>
          <a:xfrm>
            <a:off x="21261786" y="3910473"/>
            <a:ext cx="455031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000" b="1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M</a:t>
            </a:r>
            <a:endParaRPr/>
          </a:p>
        </p:txBody>
      </p:sp>
      <p:pic>
        <p:nvPicPr>
          <p:cNvPr id="2251" name="Google Shape;2251;p1"/>
          <p:cNvPicPr preferRelativeResize="0"/>
          <p:nvPr/>
        </p:nvPicPr>
        <p:blipFill rotWithShape="1">
          <a:blip r:embed="rId179">
            <a:alphaModFix/>
          </a:blip>
          <a:srcRect l="8339" r="16223" b="13426"/>
          <a:stretch/>
        </p:blipFill>
        <p:spPr>
          <a:xfrm>
            <a:off x="17158174" y="0"/>
            <a:ext cx="1676551" cy="14400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252" name="Google Shape;2252;p1"/>
          <p:cNvSpPr txBox="1"/>
          <p:nvPr/>
        </p:nvSpPr>
        <p:spPr>
          <a:xfrm>
            <a:off x="18300029" y="1017767"/>
            <a:ext cx="702366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178</a:t>
            </a:r>
            <a:endParaRPr/>
          </a:p>
        </p:txBody>
      </p:sp>
      <p:cxnSp>
        <p:nvCxnSpPr>
          <p:cNvPr id="2253" name="Google Shape;2253;p1"/>
          <p:cNvCxnSpPr/>
          <p:nvPr/>
        </p:nvCxnSpPr>
        <p:spPr>
          <a:xfrm>
            <a:off x="18672741" y="131527"/>
            <a:ext cx="0" cy="360000"/>
          </a:xfrm>
          <a:prstGeom prst="straightConnector1">
            <a:avLst/>
          </a:prstGeom>
          <a:noFill/>
          <a:ln w="5715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254" name="Google Shape;2254;p1"/>
          <p:cNvPicPr preferRelativeResize="0"/>
          <p:nvPr/>
        </p:nvPicPr>
        <p:blipFill rotWithShape="1">
          <a:blip r:embed="rId180">
            <a:alphaModFix/>
          </a:blip>
          <a:srcRect l="9182" r="9601"/>
          <a:stretch/>
        </p:blipFill>
        <p:spPr>
          <a:xfrm>
            <a:off x="18841830" y="0"/>
            <a:ext cx="1378859" cy="14400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255" name="Google Shape;2255;p1"/>
          <p:cNvSpPr txBox="1"/>
          <p:nvPr/>
        </p:nvSpPr>
        <p:spPr>
          <a:xfrm>
            <a:off x="19657115" y="1039538"/>
            <a:ext cx="702366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179</a:t>
            </a:r>
            <a:endParaRPr/>
          </a:p>
        </p:txBody>
      </p:sp>
      <p:cxnSp>
        <p:nvCxnSpPr>
          <p:cNvPr id="2256" name="Google Shape;2256;p1"/>
          <p:cNvCxnSpPr/>
          <p:nvPr/>
        </p:nvCxnSpPr>
        <p:spPr>
          <a:xfrm>
            <a:off x="20087884" y="138784"/>
            <a:ext cx="0" cy="360000"/>
          </a:xfrm>
          <a:prstGeom prst="straightConnector1">
            <a:avLst/>
          </a:prstGeom>
          <a:noFill/>
          <a:ln w="5715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257" name="Google Shape;2257;p1"/>
          <p:cNvPicPr preferRelativeResize="0"/>
          <p:nvPr/>
        </p:nvPicPr>
        <p:blipFill rotWithShape="1">
          <a:blip r:embed="rId181">
            <a:alphaModFix/>
          </a:blip>
          <a:srcRect/>
          <a:stretch/>
        </p:blipFill>
        <p:spPr>
          <a:xfrm>
            <a:off x="12837569" y="9056915"/>
            <a:ext cx="2085068" cy="14400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2258" name="Google Shape;2258;p1"/>
          <p:cNvCxnSpPr/>
          <p:nvPr/>
        </p:nvCxnSpPr>
        <p:spPr>
          <a:xfrm>
            <a:off x="13037570" y="9229942"/>
            <a:ext cx="0" cy="360000"/>
          </a:xfrm>
          <a:prstGeom prst="straightConnector1">
            <a:avLst/>
          </a:prstGeom>
          <a:noFill/>
          <a:ln w="5715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259" name="Google Shape;2259;p1"/>
          <p:cNvSpPr txBox="1"/>
          <p:nvPr/>
        </p:nvSpPr>
        <p:spPr>
          <a:xfrm>
            <a:off x="12889828" y="10041797"/>
            <a:ext cx="702366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197</a:t>
            </a:r>
            <a:endParaRPr/>
          </a:p>
        </p:txBody>
      </p:sp>
      <p:sp>
        <p:nvSpPr>
          <p:cNvPr id="2260" name="Google Shape;2260;p1"/>
          <p:cNvSpPr txBox="1"/>
          <p:nvPr/>
        </p:nvSpPr>
        <p:spPr>
          <a:xfrm>
            <a:off x="24327023" y="9976085"/>
            <a:ext cx="40908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000" b="1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M</a:t>
            </a:r>
            <a:endParaRPr/>
          </a:p>
        </p:txBody>
      </p:sp>
      <p:pic>
        <p:nvPicPr>
          <p:cNvPr id="2261" name="Google Shape;2261;p1"/>
          <p:cNvPicPr preferRelativeResize="0"/>
          <p:nvPr/>
        </p:nvPicPr>
        <p:blipFill rotWithShape="1">
          <a:blip r:embed="rId182">
            <a:alphaModFix/>
          </a:blip>
          <a:srcRect/>
          <a:stretch/>
        </p:blipFill>
        <p:spPr>
          <a:xfrm>
            <a:off x="20258548" y="0"/>
            <a:ext cx="1635509" cy="14400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2262" name="Google Shape;2262;p1"/>
          <p:cNvCxnSpPr/>
          <p:nvPr/>
        </p:nvCxnSpPr>
        <p:spPr>
          <a:xfrm>
            <a:off x="20464056" y="124523"/>
            <a:ext cx="0" cy="360000"/>
          </a:xfrm>
          <a:prstGeom prst="straightConnector1">
            <a:avLst/>
          </a:prstGeom>
          <a:noFill/>
          <a:ln w="5715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263" name="Google Shape;2263;p1"/>
          <p:cNvSpPr txBox="1"/>
          <p:nvPr/>
        </p:nvSpPr>
        <p:spPr>
          <a:xfrm>
            <a:off x="20199836" y="590575"/>
            <a:ext cx="702366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180</a:t>
            </a:r>
            <a:endParaRPr/>
          </a:p>
        </p:txBody>
      </p:sp>
      <p:sp>
        <p:nvSpPr>
          <p:cNvPr id="2264" name="Google Shape;2264;p1"/>
          <p:cNvSpPr/>
          <p:nvPr/>
        </p:nvSpPr>
        <p:spPr>
          <a:xfrm>
            <a:off x="24601104" y="8362697"/>
            <a:ext cx="212343" cy="211447"/>
          </a:xfrm>
          <a:prstGeom prst="flowChartOr">
            <a:avLst/>
          </a:prstGeom>
          <a:solidFill>
            <a:schemeClr val="lt1"/>
          </a:solidFill>
          <a:ln w="158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65" name="Google Shape;2265;p1"/>
          <p:cNvPicPr preferRelativeResize="0"/>
          <p:nvPr/>
        </p:nvPicPr>
        <p:blipFill rotWithShape="1">
          <a:blip r:embed="rId183">
            <a:alphaModFix/>
          </a:blip>
          <a:srcRect/>
          <a:stretch/>
        </p:blipFill>
        <p:spPr>
          <a:xfrm>
            <a:off x="21925332" y="0"/>
            <a:ext cx="3571948" cy="14400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2266" name="Google Shape;2266;p1"/>
          <p:cNvCxnSpPr/>
          <p:nvPr/>
        </p:nvCxnSpPr>
        <p:spPr>
          <a:xfrm>
            <a:off x="23769684" y="84510"/>
            <a:ext cx="0" cy="720000"/>
          </a:xfrm>
          <a:prstGeom prst="straightConnector1">
            <a:avLst/>
          </a:prstGeom>
          <a:noFill/>
          <a:ln w="5715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267" name="Google Shape;2267;p1"/>
          <p:cNvCxnSpPr/>
          <p:nvPr/>
        </p:nvCxnSpPr>
        <p:spPr>
          <a:xfrm>
            <a:off x="22036497" y="69723"/>
            <a:ext cx="0" cy="720000"/>
          </a:xfrm>
          <a:prstGeom prst="straightConnector1">
            <a:avLst/>
          </a:prstGeom>
          <a:noFill/>
          <a:ln w="57150" cap="flat" cmpd="sng">
            <a:solidFill>
              <a:srgbClr val="0070C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268" name="Google Shape;2268;p1"/>
          <p:cNvSpPr txBox="1"/>
          <p:nvPr/>
        </p:nvSpPr>
        <p:spPr>
          <a:xfrm>
            <a:off x="21941189" y="1044409"/>
            <a:ext cx="702366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181</a:t>
            </a:r>
            <a:endParaRPr/>
          </a:p>
        </p:txBody>
      </p:sp>
      <p:sp>
        <p:nvSpPr>
          <p:cNvPr id="2269" name="Google Shape;2269;p1"/>
          <p:cNvSpPr txBox="1"/>
          <p:nvPr/>
        </p:nvSpPr>
        <p:spPr>
          <a:xfrm>
            <a:off x="24550857" y="1083235"/>
            <a:ext cx="702366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181</a:t>
            </a:r>
            <a:endParaRPr/>
          </a:p>
        </p:txBody>
      </p:sp>
      <p:pic>
        <p:nvPicPr>
          <p:cNvPr id="2270" name="Google Shape;2270;p1"/>
          <p:cNvPicPr preferRelativeResize="0"/>
          <p:nvPr/>
        </p:nvPicPr>
        <p:blipFill rotWithShape="1">
          <a:blip r:embed="rId184">
            <a:alphaModFix/>
          </a:blip>
          <a:srcRect b="6440"/>
          <a:stretch/>
        </p:blipFill>
        <p:spPr>
          <a:xfrm>
            <a:off x="25514228" y="0"/>
            <a:ext cx="1016536" cy="14400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271" name="Google Shape;2271;p1"/>
          <p:cNvSpPr txBox="1"/>
          <p:nvPr/>
        </p:nvSpPr>
        <p:spPr>
          <a:xfrm>
            <a:off x="25892701" y="1077781"/>
            <a:ext cx="702366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182</a:t>
            </a:r>
            <a:endParaRPr/>
          </a:p>
        </p:txBody>
      </p:sp>
      <p:cxnSp>
        <p:nvCxnSpPr>
          <p:cNvPr id="2272" name="Google Shape;2272;p1"/>
          <p:cNvCxnSpPr/>
          <p:nvPr/>
        </p:nvCxnSpPr>
        <p:spPr>
          <a:xfrm>
            <a:off x="26423256" y="71799"/>
            <a:ext cx="0" cy="720000"/>
          </a:xfrm>
          <a:prstGeom prst="straightConnector1">
            <a:avLst/>
          </a:prstGeom>
          <a:noFill/>
          <a:ln w="5715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273" name="Google Shape;2273;p1"/>
          <p:cNvSpPr txBox="1"/>
          <p:nvPr/>
        </p:nvSpPr>
        <p:spPr>
          <a:xfrm>
            <a:off x="24614134" y="6232306"/>
            <a:ext cx="40908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000" b="1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M</a:t>
            </a:r>
            <a:endParaRPr/>
          </a:p>
        </p:txBody>
      </p:sp>
      <p:sp>
        <p:nvSpPr>
          <p:cNvPr id="2274" name="Google Shape;2274;p1"/>
          <p:cNvSpPr txBox="1"/>
          <p:nvPr/>
        </p:nvSpPr>
        <p:spPr>
          <a:xfrm>
            <a:off x="24550634" y="5940206"/>
            <a:ext cx="40908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000" b="1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M</a:t>
            </a:r>
            <a:endParaRPr/>
          </a:p>
        </p:txBody>
      </p:sp>
      <p:sp>
        <p:nvSpPr>
          <p:cNvPr id="2275" name="Google Shape;2275;p1"/>
          <p:cNvSpPr txBox="1"/>
          <p:nvPr/>
        </p:nvSpPr>
        <p:spPr>
          <a:xfrm>
            <a:off x="24446532" y="5644052"/>
            <a:ext cx="606939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/>
          </a:p>
        </p:txBody>
      </p:sp>
      <p:sp>
        <p:nvSpPr>
          <p:cNvPr id="2276" name="Google Shape;2276;p1"/>
          <p:cNvSpPr txBox="1"/>
          <p:nvPr/>
        </p:nvSpPr>
        <p:spPr>
          <a:xfrm>
            <a:off x="20985782" y="5239012"/>
            <a:ext cx="606939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177</a:t>
            </a:r>
            <a:endParaRPr/>
          </a:p>
        </p:txBody>
      </p:sp>
      <p:pic>
        <p:nvPicPr>
          <p:cNvPr id="2277" name="Google Shape;2277;p1"/>
          <p:cNvPicPr preferRelativeResize="0"/>
          <p:nvPr/>
        </p:nvPicPr>
        <p:blipFill rotWithShape="1">
          <a:blip r:embed="rId185">
            <a:alphaModFix/>
          </a:blip>
          <a:srcRect l="10333" t="9049" r="10146" b="10693"/>
          <a:stretch/>
        </p:blipFill>
        <p:spPr>
          <a:xfrm>
            <a:off x="18176149" y="1481363"/>
            <a:ext cx="1439999" cy="14400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278" name="Google Shape;2278;p1"/>
          <p:cNvSpPr txBox="1"/>
          <p:nvPr/>
        </p:nvSpPr>
        <p:spPr>
          <a:xfrm>
            <a:off x="19033159" y="2522491"/>
            <a:ext cx="702366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183</a:t>
            </a:r>
            <a:endParaRPr/>
          </a:p>
        </p:txBody>
      </p:sp>
      <p:cxnSp>
        <p:nvCxnSpPr>
          <p:cNvPr id="2279" name="Google Shape;2279;p1"/>
          <p:cNvCxnSpPr/>
          <p:nvPr/>
        </p:nvCxnSpPr>
        <p:spPr>
          <a:xfrm>
            <a:off x="19447601" y="1549392"/>
            <a:ext cx="0" cy="360000"/>
          </a:xfrm>
          <a:prstGeom prst="straightConnector1">
            <a:avLst/>
          </a:prstGeom>
          <a:noFill/>
          <a:ln w="5715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280" name="Google Shape;2280;p1"/>
          <p:cNvSpPr txBox="1"/>
          <p:nvPr/>
        </p:nvSpPr>
        <p:spPr>
          <a:xfrm>
            <a:off x="24550634" y="4924206"/>
            <a:ext cx="40908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000" b="1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M</a:t>
            </a:r>
            <a:endParaRPr/>
          </a:p>
        </p:txBody>
      </p:sp>
      <p:sp>
        <p:nvSpPr>
          <p:cNvPr id="2281" name="Google Shape;2281;p1"/>
          <p:cNvSpPr txBox="1"/>
          <p:nvPr/>
        </p:nvSpPr>
        <p:spPr>
          <a:xfrm>
            <a:off x="21493782" y="5913927"/>
            <a:ext cx="606939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/>
          </a:p>
        </p:txBody>
      </p:sp>
      <p:pic>
        <p:nvPicPr>
          <p:cNvPr id="2282" name="Google Shape;2282;p1"/>
          <p:cNvPicPr preferRelativeResize="0"/>
          <p:nvPr/>
        </p:nvPicPr>
        <p:blipFill rotWithShape="1">
          <a:blip r:embed="rId186">
            <a:alphaModFix/>
          </a:blip>
          <a:srcRect l="13514" t="7386" r="11717" b="12355"/>
          <a:stretch/>
        </p:blipFill>
        <p:spPr>
          <a:xfrm>
            <a:off x="21550085" y="1483160"/>
            <a:ext cx="1756482" cy="14400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283" name="Google Shape;2283;p1"/>
          <p:cNvSpPr txBox="1"/>
          <p:nvPr/>
        </p:nvSpPr>
        <p:spPr>
          <a:xfrm>
            <a:off x="21518095" y="2536988"/>
            <a:ext cx="702366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185</a:t>
            </a:r>
            <a:endParaRPr/>
          </a:p>
        </p:txBody>
      </p:sp>
      <p:cxnSp>
        <p:nvCxnSpPr>
          <p:cNvPr id="2284" name="Google Shape;2284;p1"/>
          <p:cNvCxnSpPr/>
          <p:nvPr/>
        </p:nvCxnSpPr>
        <p:spPr>
          <a:xfrm>
            <a:off x="23171695" y="1641676"/>
            <a:ext cx="0" cy="360000"/>
          </a:xfrm>
          <a:prstGeom prst="straightConnector1">
            <a:avLst/>
          </a:prstGeom>
          <a:noFill/>
          <a:ln w="5715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285" name="Google Shape;2285;p1"/>
          <p:cNvPicPr preferRelativeResize="0">
            <a:picLocks noChangeAspect="1"/>
          </p:cNvPicPr>
          <p:nvPr/>
        </p:nvPicPr>
        <p:blipFill rotWithShape="1">
          <a:blip r:embed="rId187">
            <a:alphaModFix/>
          </a:blip>
          <a:srcRect/>
          <a:stretch/>
        </p:blipFill>
        <p:spPr>
          <a:xfrm>
            <a:off x="15001977" y="6236606"/>
            <a:ext cx="1491673" cy="13320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286" name="Google Shape;2286;p1"/>
          <p:cNvSpPr txBox="1"/>
          <p:nvPr/>
        </p:nvSpPr>
        <p:spPr>
          <a:xfrm>
            <a:off x="15861604" y="6931188"/>
            <a:ext cx="702366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190</a:t>
            </a:r>
            <a:endParaRPr/>
          </a:p>
        </p:txBody>
      </p:sp>
      <p:cxnSp>
        <p:nvCxnSpPr>
          <p:cNvPr id="2287" name="Google Shape;2287;p1"/>
          <p:cNvCxnSpPr/>
          <p:nvPr/>
        </p:nvCxnSpPr>
        <p:spPr>
          <a:xfrm>
            <a:off x="15245530" y="6349748"/>
            <a:ext cx="0" cy="720000"/>
          </a:xfrm>
          <a:prstGeom prst="straightConnector1">
            <a:avLst/>
          </a:prstGeom>
          <a:noFill/>
          <a:ln w="5715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288" name="Google Shape;2288;p1"/>
          <p:cNvPicPr preferRelativeResize="0"/>
          <p:nvPr/>
        </p:nvPicPr>
        <p:blipFill rotWithShape="1">
          <a:blip r:embed="rId188">
            <a:alphaModFix/>
          </a:blip>
          <a:srcRect l="45161" r="21981"/>
          <a:stretch/>
        </p:blipFill>
        <p:spPr>
          <a:xfrm>
            <a:off x="13046529" y="7591422"/>
            <a:ext cx="562044" cy="14400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289" name="Google Shape;2289;p1"/>
          <p:cNvSpPr txBox="1"/>
          <p:nvPr/>
        </p:nvSpPr>
        <p:spPr>
          <a:xfrm>
            <a:off x="13065338" y="8673824"/>
            <a:ext cx="702366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191</a:t>
            </a:r>
            <a:endParaRPr/>
          </a:p>
        </p:txBody>
      </p:sp>
      <p:cxnSp>
        <p:nvCxnSpPr>
          <p:cNvPr id="2290" name="Google Shape;2290;p1"/>
          <p:cNvCxnSpPr>
            <a:cxnSpLocks/>
          </p:cNvCxnSpPr>
          <p:nvPr/>
        </p:nvCxnSpPr>
        <p:spPr>
          <a:xfrm>
            <a:off x="13519693" y="7909142"/>
            <a:ext cx="0" cy="720000"/>
          </a:xfrm>
          <a:prstGeom prst="straightConnector1">
            <a:avLst/>
          </a:prstGeom>
          <a:noFill/>
          <a:ln w="5715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291" name="Google Shape;2291;p1"/>
          <p:cNvPicPr preferRelativeResize="0"/>
          <p:nvPr/>
        </p:nvPicPr>
        <p:blipFill rotWithShape="1">
          <a:blip r:embed="rId189">
            <a:alphaModFix/>
          </a:blip>
          <a:srcRect/>
          <a:stretch/>
        </p:blipFill>
        <p:spPr>
          <a:xfrm>
            <a:off x="13610544" y="7590971"/>
            <a:ext cx="584428" cy="14400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292" name="Google Shape;2292;p1"/>
          <p:cNvSpPr txBox="1"/>
          <p:nvPr/>
        </p:nvSpPr>
        <p:spPr>
          <a:xfrm>
            <a:off x="13622324" y="8697410"/>
            <a:ext cx="702366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192</a:t>
            </a:r>
            <a:endParaRPr/>
          </a:p>
        </p:txBody>
      </p:sp>
      <p:cxnSp>
        <p:nvCxnSpPr>
          <p:cNvPr id="2293" name="Google Shape;2293;p1"/>
          <p:cNvCxnSpPr>
            <a:cxnSpLocks/>
          </p:cNvCxnSpPr>
          <p:nvPr/>
        </p:nvCxnSpPr>
        <p:spPr>
          <a:xfrm>
            <a:off x="14053093" y="7731342"/>
            <a:ext cx="0" cy="720000"/>
          </a:xfrm>
          <a:prstGeom prst="straightConnector1">
            <a:avLst/>
          </a:prstGeom>
          <a:noFill/>
          <a:ln w="5715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294" name="Google Shape;2294;p1"/>
          <p:cNvPicPr preferRelativeResize="0"/>
          <p:nvPr/>
        </p:nvPicPr>
        <p:blipFill rotWithShape="1">
          <a:blip r:embed="rId190">
            <a:alphaModFix/>
          </a:blip>
          <a:srcRect/>
          <a:stretch/>
        </p:blipFill>
        <p:spPr>
          <a:xfrm>
            <a:off x="14176608" y="7595063"/>
            <a:ext cx="710349" cy="14400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2295" name="Google Shape;2295;p1"/>
          <p:cNvCxnSpPr>
            <a:cxnSpLocks/>
          </p:cNvCxnSpPr>
          <p:nvPr/>
        </p:nvCxnSpPr>
        <p:spPr>
          <a:xfrm>
            <a:off x="14336122" y="7686438"/>
            <a:ext cx="0" cy="360000"/>
          </a:xfrm>
          <a:prstGeom prst="straightConnector1">
            <a:avLst/>
          </a:prstGeom>
          <a:noFill/>
          <a:ln w="571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296" name="Google Shape;2296;p1"/>
          <p:cNvSpPr txBox="1"/>
          <p:nvPr/>
        </p:nvSpPr>
        <p:spPr>
          <a:xfrm>
            <a:off x="14095852" y="8608510"/>
            <a:ext cx="702366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193</a:t>
            </a:r>
            <a:endParaRPr/>
          </a:p>
        </p:txBody>
      </p:sp>
      <p:pic>
        <p:nvPicPr>
          <p:cNvPr id="2297" name="Google Shape;2297;p1"/>
          <p:cNvPicPr preferRelativeResize="0"/>
          <p:nvPr/>
        </p:nvPicPr>
        <p:blipFill rotWithShape="1">
          <a:blip r:embed="rId191">
            <a:alphaModFix/>
          </a:blip>
          <a:srcRect/>
          <a:stretch/>
        </p:blipFill>
        <p:spPr>
          <a:xfrm>
            <a:off x="14925059" y="7585690"/>
            <a:ext cx="1361455" cy="14400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298" name="Google Shape;2298;p1"/>
          <p:cNvSpPr txBox="1"/>
          <p:nvPr/>
        </p:nvSpPr>
        <p:spPr>
          <a:xfrm>
            <a:off x="15630739" y="7550784"/>
            <a:ext cx="702366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194</a:t>
            </a:r>
            <a:endParaRPr/>
          </a:p>
        </p:txBody>
      </p:sp>
      <p:pic>
        <p:nvPicPr>
          <p:cNvPr id="2299" name="Google Shape;2299;p1"/>
          <p:cNvPicPr preferRelativeResize="0"/>
          <p:nvPr/>
        </p:nvPicPr>
        <p:blipFill rotWithShape="1">
          <a:blip r:embed="rId192">
            <a:alphaModFix/>
          </a:blip>
          <a:srcRect/>
          <a:stretch/>
        </p:blipFill>
        <p:spPr>
          <a:xfrm>
            <a:off x="16312470" y="7591774"/>
            <a:ext cx="1649621" cy="14400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300" name="Google Shape;2300;p1"/>
          <p:cNvSpPr txBox="1"/>
          <p:nvPr/>
        </p:nvSpPr>
        <p:spPr>
          <a:xfrm>
            <a:off x="16356006" y="7521755"/>
            <a:ext cx="702366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195</a:t>
            </a:r>
            <a:endParaRPr/>
          </a:p>
        </p:txBody>
      </p:sp>
      <p:cxnSp>
        <p:nvCxnSpPr>
          <p:cNvPr id="2301" name="Google Shape;2301;p1"/>
          <p:cNvCxnSpPr/>
          <p:nvPr/>
        </p:nvCxnSpPr>
        <p:spPr>
          <a:xfrm>
            <a:off x="15118080" y="8120055"/>
            <a:ext cx="0" cy="360000"/>
          </a:xfrm>
          <a:prstGeom prst="straightConnector1">
            <a:avLst/>
          </a:prstGeom>
          <a:noFill/>
          <a:ln w="571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302" name="Google Shape;2302;p1"/>
          <p:cNvCxnSpPr/>
          <p:nvPr/>
        </p:nvCxnSpPr>
        <p:spPr>
          <a:xfrm>
            <a:off x="17799147" y="8205326"/>
            <a:ext cx="0" cy="360000"/>
          </a:xfrm>
          <a:prstGeom prst="straightConnector1">
            <a:avLst/>
          </a:prstGeom>
          <a:noFill/>
          <a:ln w="571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303" name="Google Shape;2303;p1"/>
          <p:cNvSpPr txBox="1"/>
          <p:nvPr/>
        </p:nvSpPr>
        <p:spPr>
          <a:xfrm>
            <a:off x="26452459" y="7638831"/>
            <a:ext cx="40908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000" b="1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M</a:t>
            </a:r>
            <a:endParaRPr/>
          </a:p>
        </p:txBody>
      </p:sp>
      <p:pic>
        <p:nvPicPr>
          <p:cNvPr id="2310" name="Google Shape;2310;p1"/>
          <p:cNvPicPr preferRelativeResize="0">
            <a:picLocks noChangeAspect="1"/>
          </p:cNvPicPr>
          <p:nvPr/>
        </p:nvPicPr>
        <p:blipFill rotWithShape="1">
          <a:blip r:embed="rId193">
            <a:alphaModFix/>
          </a:blip>
          <a:srcRect l="6662" r="4263"/>
          <a:stretch/>
        </p:blipFill>
        <p:spPr>
          <a:xfrm rot="5400000">
            <a:off x="18448888" y="9343581"/>
            <a:ext cx="1440000" cy="868487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312" name="Google Shape;2312;p1"/>
          <p:cNvSpPr txBox="1"/>
          <p:nvPr/>
        </p:nvSpPr>
        <p:spPr>
          <a:xfrm>
            <a:off x="22385284" y="3543081"/>
            <a:ext cx="40908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000" b="1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M</a:t>
            </a:r>
            <a:endParaRPr/>
          </a:p>
        </p:txBody>
      </p:sp>
      <p:sp>
        <p:nvSpPr>
          <p:cNvPr id="2313" name="Google Shape;2313;p1"/>
          <p:cNvSpPr txBox="1"/>
          <p:nvPr/>
        </p:nvSpPr>
        <p:spPr>
          <a:xfrm>
            <a:off x="24388474" y="8967822"/>
            <a:ext cx="606939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100</a:t>
            </a:r>
            <a:endParaRPr/>
          </a:p>
        </p:txBody>
      </p:sp>
      <p:pic>
        <p:nvPicPr>
          <p:cNvPr id="2314" name="Google Shape;2314;p1"/>
          <p:cNvPicPr preferRelativeResize="0"/>
          <p:nvPr/>
        </p:nvPicPr>
        <p:blipFill rotWithShape="1">
          <a:blip r:embed="rId194">
            <a:alphaModFix/>
          </a:blip>
          <a:srcRect/>
          <a:stretch/>
        </p:blipFill>
        <p:spPr>
          <a:xfrm>
            <a:off x="19832397" y="15777627"/>
            <a:ext cx="1800440" cy="14400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2315" name="Google Shape;2315;p1"/>
          <p:cNvCxnSpPr/>
          <p:nvPr/>
        </p:nvCxnSpPr>
        <p:spPr>
          <a:xfrm>
            <a:off x="21448122" y="15888824"/>
            <a:ext cx="0" cy="360000"/>
          </a:xfrm>
          <a:prstGeom prst="straightConnector1">
            <a:avLst/>
          </a:prstGeom>
          <a:noFill/>
          <a:ln w="57150" cap="flat" cmpd="sng">
            <a:solidFill>
              <a:srgbClr val="0070C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316" name="Google Shape;2316;p1"/>
          <p:cNvSpPr txBox="1"/>
          <p:nvPr/>
        </p:nvSpPr>
        <p:spPr>
          <a:xfrm>
            <a:off x="20687154" y="16582294"/>
            <a:ext cx="702366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206</a:t>
            </a:r>
            <a:endParaRPr/>
          </a:p>
        </p:txBody>
      </p:sp>
      <p:pic>
        <p:nvPicPr>
          <p:cNvPr id="2317" name="Google Shape;2317;p1"/>
          <p:cNvPicPr preferRelativeResize="0"/>
          <p:nvPr/>
        </p:nvPicPr>
        <p:blipFill rotWithShape="1">
          <a:blip r:embed="rId195">
            <a:alphaModFix/>
          </a:blip>
          <a:srcRect/>
          <a:stretch/>
        </p:blipFill>
        <p:spPr>
          <a:xfrm>
            <a:off x="21672967" y="15776264"/>
            <a:ext cx="1750769" cy="14400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318" name="Google Shape;2318;p1"/>
          <p:cNvSpPr txBox="1"/>
          <p:nvPr/>
        </p:nvSpPr>
        <p:spPr>
          <a:xfrm>
            <a:off x="21900182" y="16868585"/>
            <a:ext cx="1340818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600" b="1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400 µm shell</a:t>
            </a:r>
            <a:endParaRPr/>
          </a:p>
        </p:txBody>
      </p:sp>
      <p:sp>
        <p:nvSpPr>
          <p:cNvPr id="2319" name="Google Shape;2319;p1"/>
          <p:cNvSpPr txBox="1"/>
          <p:nvPr/>
        </p:nvSpPr>
        <p:spPr>
          <a:xfrm>
            <a:off x="21773911" y="15742280"/>
            <a:ext cx="702366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207</a:t>
            </a:r>
            <a:endParaRPr/>
          </a:p>
        </p:txBody>
      </p:sp>
      <p:pic>
        <p:nvPicPr>
          <p:cNvPr id="2320" name="Google Shape;2320;p1"/>
          <p:cNvPicPr preferRelativeResize="0"/>
          <p:nvPr/>
        </p:nvPicPr>
        <p:blipFill rotWithShape="1">
          <a:blip r:embed="rId196">
            <a:alphaModFix/>
          </a:blip>
          <a:srcRect/>
          <a:stretch/>
        </p:blipFill>
        <p:spPr>
          <a:xfrm>
            <a:off x="25402882" y="15777609"/>
            <a:ext cx="2158314" cy="14400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321" name="Google Shape;2321;p1"/>
          <p:cNvSpPr txBox="1"/>
          <p:nvPr/>
        </p:nvSpPr>
        <p:spPr>
          <a:xfrm>
            <a:off x="27007447" y="16883012"/>
            <a:ext cx="702366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208</a:t>
            </a:r>
            <a:endParaRPr/>
          </a:p>
        </p:txBody>
      </p:sp>
      <p:cxnSp>
        <p:nvCxnSpPr>
          <p:cNvPr id="2322" name="Google Shape;2322;p1"/>
          <p:cNvCxnSpPr/>
          <p:nvPr/>
        </p:nvCxnSpPr>
        <p:spPr>
          <a:xfrm>
            <a:off x="27374715" y="16443542"/>
            <a:ext cx="0" cy="360000"/>
          </a:xfrm>
          <a:prstGeom prst="straightConnector1">
            <a:avLst/>
          </a:prstGeom>
          <a:noFill/>
          <a:ln w="57150" cap="flat" cmpd="sng">
            <a:solidFill>
              <a:srgbClr val="0070C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323" name="Google Shape;2323;p1"/>
          <p:cNvCxnSpPr/>
          <p:nvPr/>
        </p:nvCxnSpPr>
        <p:spPr>
          <a:xfrm>
            <a:off x="19537682" y="9175517"/>
            <a:ext cx="0" cy="360000"/>
          </a:xfrm>
          <a:prstGeom prst="straightConnector1">
            <a:avLst/>
          </a:prstGeom>
          <a:noFill/>
          <a:ln w="5715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324" name="Google Shape;2324;p1"/>
          <p:cNvSpPr txBox="1"/>
          <p:nvPr/>
        </p:nvSpPr>
        <p:spPr>
          <a:xfrm>
            <a:off x="9276062" y="15923733"/>
            <a:ext cx="7587899" cy="86177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5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big tree of small things</a:t>
            </a:r>
            <a:endParaRPr/>
          </a:p>
        </p:txBody>
      </p:sp>
      <p:sp>
        <p:nvSpPr>
          <p:cNvPr id="2325" name="Google Shape;2325;p1"/>
          <p:cNvSpPr txBox="1"/>
          <p:nvPr/>
        </p:nvSpPr>
        <p:spPr>
          <a:xfrm>
            <a:off x="9305561" y="16727522"/>
            <a:ext cx="6021118" cy="193895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3000" b="1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 image library of morphologically distinct eukaryotic taxa with emphasis on protists in soil and freshwater environments</a:t>
            </a:r>
            <a:endParaRPr/>
          </a:p>
        </p:txBody>
      </p:sp>
      <p:sp>
        <p:nvSpPr>
          <p:cNvPr id="2326" name="Google Shape;2326;p1"/>
          <p:cNvSpPr/>
          <p:nvPr/>
        </p:nvSpPr>
        <p:spPr>
          <a:xfrm>
            <a:off x="20632398" y="20643259"/>
            <a:ext cx="212343" cy="211447"/>
          </a:xfrm>
          <a:prstGeom prst="flowChartOr">
            <a:avLst/>
          </a:prstGeom>
          <a:solidFill>
            <a:schemeClr val="lt1"/>
          </a:solidFill>
          <a:ln w="158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7" name="Google Shape;2327;p1"/>
          <p:cNvSpPr/>
          <p:nvPr/>
        </p:nvSpPr>
        <p:spPr>
          <a:xfrm>
            <a:off x="13371286" y="41460964"/>
            <a:ext cx="4838700" cy="1306286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8" name="Google Shape;2328;p1"/>
          <p:cNvSpPr txBox="1"/>
          <p:nvPr/>
        </p:nvSpPr>
        <p:spPr>
          <a:xfrm>
            <a:off x="13449737" y="41456028"/>
            <a:ext cx="40908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000" b="1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M</a:t>
            </a:r>
            <a:endParaRPr/>
          </a:p>
        </p:txBody>
      </p:sp>
      <p:sp>
        <p:nvSpPr>
          <p:cNvPr id="2329" name="Google Shape;2329;p1"/>
          <p:cNvSpPr txBox="1"/>
          <p:nvPr/>
        </p:nvSpPr>
        <p:spPr>
          <a:xfrm>
            <a:off x="13799690" y="41473211"/>
            <a:ext cx="103906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Marine </a:t>
            </a:r>
            <a:endParaRPr/>
          </a:p>
        </p:txBody>
      </p:sp>
      <p:sp>
        <p:nvSpPr>
          <p:cNvPr id="2330" name="Google Shape;2330;p1"/>
          <p:cNvSpPr txBox="1"/>
          <p:nvPr/>
        </p:nvSpPr>
        <p:spPr>
          <a:xfrm>
            <a:off x="13799691" y="41774382"/>
            <a:ext cx="442299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Parasite, endocommensal or endosymbiont</a:t>
            </a:r>
            <a:endParaRPr/>
          </a:p>
        </p:txBody>
      </p:sp>
      <p:sp>
        <p:nvSpPr>
          <p:cNvPr id="2331" name="Google Shape;2331;p1"/>
          <p:cNvSpPr/>
          <p:nvPr/>
        </p:nvSpPr>
        <p:spPr>
          <a:xfrm>
            <a:off x="13546627" y="41847972"/>
            <a:ext cx="212343" cy="211447"/>
          </a:xfrm>
          <a:prstGeom prst="flowChartOr">
            <a:avLst/>
          </a:prstGeom>
          <a:solidFill>
            <a:schemeClr val="lt1"/>
          </a:solidFill>
          <a:ln w="158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2" name="Google Shape;2332;p1"/>
          <p:cNvSpPr txBox="1"/>
          <p:nvPr/>
        </p:nvSpPr>
        <p:spPr>
          <a:xfrm>
            <a:off x="9305561" y="18823022"/>
            <a:ext cx="6021118" cy="101562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0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Version 1.5 (Sept 2023)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000" i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Based primarily on the 2020 NCBI taxonomy database</a:t>
            </a:r>
            <a:endParaRPr lang="en-US"/>
          </a:p>
        </p:txBody>
      </p:sp>
      <p:sp>
        <p:nvSpPr>
          <p:cNvPr id="2333" name="Google Shape;2333;p1"/>
          <p:cNvSpPr txBox="1"/>
          <p:nvPr/>
        </p:nvSpPr>
        <p:spPr>
          <a:xfrm>
            <a:off x="8159339" y="34776228"/>
            <a:ext cx="4116117" cy="738664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400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The Centrohelids (15, 16) are called the true heliozoa. They have a large centrosome in the middle of the cell and numerous radiating unbranching axiopodia. </a:t>
            </a:r>
            <a:endParaRPr/>
          </a:p>
        </p:txBody>
      </p:sp>
      <p:sp>
        <p:nvSpPr>
          <p:cNvPr id="2334" name="Google Shape;2334;p1"/>
          <p:cNvSpPr txBox="1"/>
          <p:nvPr/>
        </p:nvSpPr>
        <p:spPr>
          <a:xfrm>
            <a:off x="24758920" y="25579422"/>
            <a:ext cx="2749280" cy="3323987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3000" b="1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 to use</a:t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• Find your organism in the images, look at the scale bar and image number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• Find the taxa with the corresponding number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• Use the taxa as a starting point for your identification! </a:t>
            </a:r>
            <a:endParaRPr/>
          </a:p>
        </p:txBody>
      </p:sp>
      <p:sp>
        <p:nvSpPr>
          <p:cNvPr id="2335" name="Google Shape;2335;p1"/>
          <p:cNvSpPr txBox="1"/>
          <p:nvPr/>
        </p:nvSpPr>
        <p:spPr>
          <a:xfrm>
            <a:off x="27549746" y="25569897"/>
            <a:ext cx="2534967" cy="393954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3000" b="1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Notes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• Images are of an organism found within the coupled taxa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• Scale bars are approximated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• Some images are representative of many taxa (e.g image 100 – Spumella and Spumella-like organisms)</a:t>
            </a:r>
            <a:endParaRPr/>
          </a:p>
        </p:txBody>
      </p:sp>
      <p:sp>
        <p:nvSpPr>
          <p:cNvPr id="2336" name="Google Shape;2336;p1"/>
          <p:cNvSpPr txBox="1"/>
          <p:nvPr/>
        </p:nvSpPr>
        <p:spPr>
          <a:xfrm>
            <a:off x="20794594" y="35574463"/>
            <a:ext cx="2628016" cy="584775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600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Ventral feeding grooves are hallmark for the excavates. </a:t>
            </a:r>
            <a:endParaRPr/>
          </a:p>
        </p:txBody>
      </p:sp>
      <p:pic>
        <p:nvPicPr>
          <p:cNvPr id="2337" name="Google Shape;2337;p1"/>
          <p:cNvPicPr preferRelativeResize="0"/>
          <p:nvPr/>
        </p:nvPicPr>
        <p:blipFill rotWithShape="1">
          <a:blip r:embed="rId197">
            <a:alphaModFix/>
          </a:blip>
          <a:srcRect/>
          <a:stretch/>
        </p:blipFill>
        <p:spPr>
          <a:xfrm>
            <a:off x="16353027" y="17450631"/>
            <a:ext cx="1440000" cy="14400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2338" name="Google Shape;2338;p1"/>
          <p:cNvCxnSpPr>
            <a:cxnSpLocks/>
          </p:cNvCxnSpPr>
          <p:nvPr/>
        </p:nvCxnSpPr>
        <p:spPr>
          <a:xfrm>
            <a:off x="17594477" y="17537528"/>
            <a:ext cx="0" cy="360000"/>
          </a:xfrm>
          <a:prstGeom prst="straightConnector1">
            <a:avLst/>
          </a:prstGeom>
          <a:noFill/>
          <a:ln w="5715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339" name="Google Shape;2339;p1"/>
          <p:cNvSpPr txBox="1"/>
          <p:nvPr/>
        </p:nvSpPr>
        <p:spPr>
          <a:xfrm>
            <a:off x="17330169" y="17903066"/>
            <a:ext cx="569474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68</a:t>
            </a:r>
            <a:endParaRPr/>
          </a:p>
        </p:txBody>
      </p:sp>
      <p:sp>
        <p:nvSpPr>
          <p:cNvPr id="2340" name="Google Shape;2340;p1"/>
          <p:cNvSpPr txBox="1"/>
          <p:nvPr/>
        </p:nvSpPr>
        <p:spPr>
          <a:xfrm>
            <a:off x="239982" y="32867600"/>
            <a:ext cx="3811317" cy="954107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400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The diatoms of Bacillariophyta (95) have bodies, ”frustules”, made of silicon dioxide. They make up a significant part of earth’s biomass and generate 20-50% of all oxygen produced each year.</a:t>
            </a:r>
            <a:endParaRPr/>
          </a:p>
        </p:txBody>
      </p:sp>
      <p:sp>
        <p:nvSpPr>
          <p:cNvPr id="2341" name="Google Shape;2341;p1"/>
          <p:cNvSpPr txBox="1"/>
          <p:nvPr/>
        </p:nvSpPr>
        <p:spPr>
          <a:xfrm>
            <a:off x="7809183" y="30010100"/>
            <a:ext cx="2592118" cy="11695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400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Many taxa of small heterotrophic flagellates have very similar morphologies. These are often called spumella-like organisms.  (100)</a:t>
            </a:r>
            <a:endParaRPr/>
          </a:p>
        </p:txBody>
      </p:sp>
      <p:sp>
        <p:nvSpPr>
          <p:cNvPr id="2342" name="Google Shape;2342;p1"/>
          <p:cNvSpPr txBox="1"/>
          <p:nvPr/>
        </p:nvSpPr>
        <p:spPr>
          <a:xfrm>
            <a:off x="23808122" y="13927313"/>
            <a:ext cx="3871528" cy="156962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600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The shells of testate amoeba (162-174, 197-201) are decay-resistant and will remain within an ecosystems for long after they have died. The number of empty shells is not necessarily representative of their current population size.</a:t>
            </a:r>
            <a:endParaRPr/>
          </a:p>
        </p:txBody>
      </p:sp>
      <p:sp>
        <p:nvSpPr>
          <p:cNvPr id="2343" name="Google Shape;2343;p1"/>
          <p:cNvSpPr txBox="1"/>
          <p:nvPr/>
        </p:nvSpPr>
        <p:spPr>
          <a:xfrm>
            <a:off x="228600" y="21526500"/>
            <a:ext cx="2057400" cy="116951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400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The labyrinthulomycetes (89) form networks of filaments which they can then glide along while collecting bacteria.</a:t>
            </a:r>
            <a:endParaRPr/>
          </a:p>
        </p:txBody>
      </p:sp>
      <p:sp>
        <p:nvSpPr>
          <p:cNvPr id="2344" name="Google Shape;2344;p1"/>
          <p:cNvSpPr txBox="1"/>
          <p:nvPr/>
        </p:nvSpPr>
        <p:spPr>
          <a:xfrm>
            <a:off x="189183" y="18357850"/>
            <a:ext cx="5049567" cy="830956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600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Oomycetes (80-88) are filamentous organisms which produce zoospores within sporangia. These spores are similar in appearance to small heterotrophic flagellates.</a:t>
            </a:r>
            <a:endParaRPr sz="1600"/>
          </a:p>
        </p:txBody>
      </p:sp>
      <p:sp>
        <p:nvSpPr>
          <p:cNvPr id="2345" name="Google Shape;2345;p1"/>
          <p:cNvSpPr txBox="1"/>
          <p:nvPr/>
        </p:nvSpPr>
        <p:spPr>
          <a:xfrm>
            <a:off x="5362575" y="18382305"/>
            <a:ext cx="3724275" cy="830956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6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Cryptophytes are common flagellates of marine and freshwater environments. Many contain chlorophyll c.</a:t>
            </a:r>
            <a:endParaRPr sz="1600"/>
          </a:p>
        </p:txBody>
      </p:sp>
      <p:sp>
        <p:nvSpPr>
          <p:cNvPr id="2346" name="Google Shape;2346;p1"/>
          <p:cNvSpPr txBox="1"/>
          <p:nvPr/>
        </p:nvSpPr>
        <p:spPr>
          <a:xfrm>
            <a:off x="17425465" y="18984635"/>
            <a:ext cx="8787335" cy="584735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600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The Haptoria (51, 65-67, 68-79) are free-living predatory ciliates. They show great morphological and molecular diversity. They are easily identified by their special organelle – the dorsal brush. </a:t>
            </a:r>
            <a:endParaRPr/>
          </a:p>
        </p:txBody>
      </p:sp>
      <p:sp>
        <p:nvSpPr>
          <p:cNvPr id="2347" name="Google Shape;2347;p1"/>
          <p:cNvSpPr txBox="1"/>
          <p:nvPr/>
        </p:nvSpPr>
        <p:spPr>
          <a:xfrm>
            <a:off x="16698390" y="15564706"/>
            <a:ext cx="2728981" cy="160039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The foraminifera (206-208) are amoeboid organisms forming shells and long (20cm), branching pseudopodia. A majority of them are marine and benthic but some can be found in soil and freshwater.</a:t>
            </a:r>
            <a:endParaRPr/>
          </a:p>
        </p:txBody>
      </p:sp>
      <p:sp>
        <p:nvSpPr>
          <p:cNvPr id="2349" name="Google Shape;2349;p1"/>
          <p:cNvSpPr txBox="1"/>
          <p:nvPr/>
        </p:nvSpPr>
        <p:spPr>
          <a:xfrm>
            <a:off x="8451440" y="38635214"/>
            <a:ext cx="1804717" cy="954067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400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Telonemia is a newly discovered phylum of small heterotrophic flagellates. </a:t>
            </a:r>
            <a:endParaRPr/>
          </a:p>
        </p:txBody>
      </p:sp>
      <p:sp>
        <p:nvSpPr>
          <p:cNvPr id="2350" name="Google Shape;2350;p1"/>
          <p:cNvSpPr txBox="1"/>
          <p:nvPr/>
        </p:nvSpPr>
        <p:spPr>
          <a:xfrm>
            <a:off x="13496648" y="42055833"/>
            <a:ext cx="30970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0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E</a:t>
            </a:r>
            <a:endParaRPr/>
          </a:p>
        </p:txBody>
      </p:sp>
      <p:sp>
        <p:nvSpPr>
          <p:cNvPr id="2351" name="Google Shape;2351;p1"/>
          <p:cNvSpPr txBox="1"/>
          <p:nvPr/>
        </p:nvSpPr>
        <p:spPr>
          <a:xfrm>
            <a:off x="13809215" y="42076914"/>
            <a:ext cx="161384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Extremophile </a:t>
            </a:r>
            <a:endParaRPr/>
          </a:p>
        </p:txBody>
      </p:sp>
      <p:sp>
        <p:nvSpPr>
          <p:cNvPr id="2352" name="Google Shape;2352;p1"/>
          <p:cNvSpPr txBox="1"/>
          <p:nvPr/>
        </p:nvSpPr>
        <p:spPr>
          <a:xfrm>
            <a:off x="200085" y="375389"/>
            <a:ext cx="5456857" cy="120028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For simple identification of small flagellates, see ”</a:t>
            </a:r>
            <a:r>
              <a:rPr lang="sv-SE" sz="1800" b="1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A Short Guide to Common Heterotrophic Flagellates of Freshwater Habitats Based on the Morphology of Living Organisms</a:t>
            </a:r>
            <a:r>
              <a:rPr lang="sv-SE" sz="1800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” (Alexandra Jeuck, Hartmut Arndt. 2013)</a:t>
            </a:r>
            <a:endParaRPr sz="1800">
              <a:solidFill>
                <a:srgbClr val="75707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3" name="Google Shape;2353;p1"/>
          <p:cNvSpPr txBox="1"/>
          <p:nvPr/>
        </p:nvSpPr>
        <p:spPr>
          <a:xfrm>
            <a:off x="22296369" y="21423488"/>
            <a:ext cx="2659131" cy="830997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600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The Peritrichia (48) include many sessile and colonial ciliates, e.g Vorticella.</a:t>
            </a:r>
            <a:endParaRPr/>
          </a:p>
        </p:txBody>
      </p:sp>
      <p:sp>
        <p:nvSpPr>
          <p:cNvPr id="2354" name="Google Shape;2354;p1"/>
          <p:cNvSpPr txBox="1"/>
          <p:nvPr/>
        </p:nvSpPr>
        <p:spPr>
          <a:xfrm>
            <a:off x="18762594" y="29110163"/>
            <a:ext cx="3230631" cy="584735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600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Peniculida (49) contains the model organism </a:t>
            </a:r>
            <a:r>
              <a:rPr lang="sv-SE" sz="1600" i="1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Paramecium bursaria</a:t>
            </a:r>
            <a:r>
              <a:rPr lang="sv-SE" sz="1600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/>
          </a:p>
        </p:txBody>
      </p:sp>
      <p:sp>
        <p:nvSpPr>
          <p:cNvPr id="2355" name="Google Shape;2355;p1"/>
          <p:cNvSpPr txBox="1"/>
          <p:nvPr/>
        </p:nvSpPr>
        <p:spPr>
          <a:xfrm>
            <a:off x="23366444" y="33227603"/>
            <a:ext cx="3589305" cy="584775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600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The Acrasidae (25) are slime molds with flagellate and amoebal motile forms. 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6" name="Google Shape;2356;p1"/>
          <p:cNvSpPr/>
          <p:nvPr/>
        </p:nvSpPr>
        <p:spPr>
          <a:xfrm>
            <a:off x="18507982" y="41540339"/>
            <a:ext cx="2574925" cy="112395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7" name="Google Shape;2357;p1"/>
          <p:cNvSpPr txBox="1"/>
          <p:nvPr/>
        </p:nvSpPr>
        <p:spPr>
          <a:xfrm>
            <a:off x="18517286" y="41553947"/>
            <a:ext cx="97161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Contact:</a:t>
            </a:r>
            <a:endParaRPr/>
          </a:p>
        </p:txBody>
      </p:sp>
      <p:sp>
        <p:nvSpPr>
          <p:cNvPr id="2358" name="Google Shape;2358;p1"/>
          <p:cNvSpPr txBox="1"/>
          <p:nvPr/>
        </p:nvSpPr>
        <p:spPr>
          <a:xfrm>
            <a:off x="18526811" y="41820647"/>
            <a:ext cx="2618987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Fredrik Klinghammer,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Soil ecology, Lund University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Fredrik.klinghammer@gmail.com</a:t>
            </a:r>
            <a:endParaRPr/>
          </a:p>
        </p:txBody>
      </p:sp>
      <p:sp>
        <p:nvSpPr>
          <p:cNvPr id="2359" name="Google Shape;2359;p1"/>
          <p:cNvSpPr txBox="1"/>
          <p:nvPr/>
        </p:nvSpPr>
        <p:spPr>
          <a:xfrm>
            <a:off x="10777808" y="24469725"/>
            <a:ext cx="1909492" cy="954107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400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The most notable shared characteristic of alveolates are cortical sacs (alveoli).</a:t>
            </a:r>
            <a:endParaRPr/>
          </a:p>
        </p:txBody>
      </p:sp>
      <p:sp>
        <p:nvSpPr>
          <p:cNvPr id="2360" name="Google Shape;2360;p1"/>
          <p:cNvSpPr txBox="1"/>
          <p:nvPr/>
        </p:nvSpPr>
        <p:spPr>
          <a:xfrm>
            <a:off x="11885760" y="20033481"/>
            <a:ext cx="1868340" cy="156962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600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Enigmatic taxa (incertae sedis) are excluded from this map as they are subject to frequent change. </a:t>
            </a:r>
            <a:endParaRPr sz="1600"/>
          </a:p>
        </p:txBody>
      </p:sp>
      <p:sp>
        <p:nvSpPr>
          <p:cNvPr id="2361" name="Google Shape;2361;p1"/>
          <p:cNvSpPr txBox="1"/>
          <p:nvPr/>
        </p:nvSpPr>
        <p:spPr>
          <a:xfrm>
            <a:off x="25431479" y="8256565"/>
            <a:ext cx="4515121" cy="120028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The amoeba of Amoebozoa and Rhizaria form pseudopodia for movement and feeding and can often be differentiated by them. Some taxa also form flagella for movement.</a:t>
            </a:r>
            <a:endParaRPr/>
          </a:p>
        </p:txBody>
      </p:sp>
      <p:sp>
        <p:nvSpPr>
          <p:cNvPr id="2364" name="Google Shape;2364;p1"/>
          <p:cNvSpPr txBox="1"/>
          <p:nvPr/>
        </p:nvSpPr>
        <p:spPr>
          <a:xfrm>
            <a:off x="12648257" y="1532513"/>
            <a:ext cx="1440074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Haptophyta</a:t>
            </a:r>
            <a:endParaRPr/>
          </a:p>
        </p:txBody>
      </p:sp>
      <p:sp>
        <p:nvSpPr>
          <p:cNvPr id="2365" name="Google Shape;2365;p1"/>
          <p:cNvSpPr/>
          <p:nvPr/>
        </p:nvSpPr>
        <p:spPr>
          <a:xfrm>
            <a:off x="12657147" y="1589870"/>
            <a:ext cx="1380225" cy="318575"/>
          </a:xfrm>
          <a:prstGeom prst="rect">
            <a:avLst/>
          </a:prstGeom>
          <a:solidFill>
            <a:schemeClr val="lt1">
              <a:alpha val="0"/>
            </a:schemeClr>
          </a:solidFill>
          <a:ln w="38100" cap="flat" cmpd="sng">
            <a:solidFill>
              <a:srgbClr val="C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0" name="Google Shape;2370;p1"/>
          <p:cNvSpPr txBox="1"/>
          <p:nvPr/>
        </p:nvSpPr>
        <p:spPr>
          <a:xfrm>
            <a:off x="14019494" y="1953887"/>
            <a:ext cx="124463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Pavlovales</a:t>
            </a:r>
            <a:endParaRPr/>
          </a:p>
        </p:txBody>
      </p:sp>
      <p:sp>
        <p:nvSpPr>
          <p:cNvPr id="2371" name="Google Shape;2371;p1"/>
          <p:cNvSpPr txBox="1"/>
          <p:nvPr/>
        </p:nvSpPr>
        <p:spPr>
          <a:xfrm>
            <a:off x="16838494" y="1950159"/>
            <a:ext cx="40908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000" b="1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M</a:t>
            </a:r>
            <a:endParaRPr/>
          </a:p>
        </p:txBody>
      </p:sp>
      <p:sp>
        <p:nvSpPr>
          <p:cNvPr id="2372" name="Google Shape;2372;p1"/>
          <p:cNvSpPr txBox="1"/>
          <p:nvPr/>
        </p:nvSpPr>
        <p:spPr>
          <a:xfrm>
            <a:off x="13312739" y="2307582"/>
            <a:ext cx="195470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Prymnesiophyceae</a:t>
            </a:r>
            <a:endParaRPr/>
          </a:p>
        </p:txBody>
      </p:sp>
      <p:cxnSp>
        <p:nvCxnSpPr>
          <p:cNvPr id="2373" name="Google Shape;2373;p1"/>
          <p:cNvCxnSpPr>
            <a:cxnSpLocks/>
          </p:cNvCxnSpPr>
          <p:nvPr/>
        </p:nvCxnSpPr>
        <p:spPr>
          <a:xfrm>
            <a:off x="15483428" y="1890009"/>
            <a:ext cx="0" cy="272166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374" name="Google Shape;2374;p1"/>
          <p:cNvCxnSpPr/>
          <p:nvPr/>
        </p:nvCxnSpPr>
        <p:spPr>
          <a:xfrm>
            <a:off x="15473371" y="1896357"/>
            <a:ext cx="170541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376" name="Google Shape;2376;p1"/>
          <p:cNvCxnSpPr>
            <a:cxnSpLocks/>
          </p:cNvCxnSpPr>
          <p:nvPr/>
        </p:nvCxnSpPr>
        <p:spPr>
          <a:xfrm rot="10800000" flipH="1">
            <a:off x="15196751" y="2166233"/>
            <a:ext cx="386606" cy="1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377" name="Google Shape;2377;p1"/>
          <p:cNvSpPr txBox="1"/>
          <p:nvPr/>
        </p:nvSpPr>
        <p:spPr>
          <a:xfrm>
            <a:off x="15631124" y="1690997"/>
            <a:ext cx="124463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Pavlovales</a:t>
            </a:r>
            <a:endParaRPr/>
          </a:p>
        </p:txBody>
      </p:sp>
      <p:sp>
        <p:nvSpPr>
          <p:cNvPr id="2378" name="Google Shape;2378;p1"/>
          <p:cNvSpPr txBox="1"/>
          <p:nvPr/>
        </p:nvSpPr>
        <p:spPr>
          <a:xfrm>
            <a:off x="15570164" y="1955157"/>
            <a:ext cx="138275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Monochrysis</a:t>
            </a:r>
            <a:endParaRPr/>
          </a:p>
        </p:txBody>
      </p:sp>
      <p:sp>
        <p:nvSpPr>
          <p:cNvPr id="2379" name="Google Shape;2379;p1"/>
          <p:cNvSpPr/>
          <p:nvPr/>
        </p:nvSpPr>
        <p:spPr>
          <a:xfrm>
            <a:off x="16796772" y="1809133"/>
            <a:ext cx="360000" cy="184666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380" name="Google Shape;2380;p1"/>
          <p:cNvCxnSpPr/>
          <p:nvPr/>
        </p:nvCxnSpPr>
        <p:spPr>
          <a:xfrm>
            <a:off x="15439241" y="2492591"/>
            <a:ext cx="10880" cy="1741099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381" name="Google Shape;2381;p1"/>
          <p:cNvCxnSpPr/>
          <p:nvPr/>
        </p:nvCxnSpPr>
        <p:spPr>
          <a:xfrm>
            <a:off x="15439923" y="2863163"/>
            <a:ext cx="168205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382" name="Google Shape;2382;p1"/>
          <p:cNvCxnSpPr/>
          <p:nvPr/>
        </p:nvCxnSpPr>
        <p:spPr>
          <a:xfrm>
            <a:off x="15445258" y="3200294"/>
            <a:ext cx="168205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383" name="Google Shape;2383;p1"/>
          <p:cNvCxnSpPr/>
          <p:nvPr/>
        </p:nvCxnSpPr>
        <p:spPr>
          <a:xfrm>
            <a:off x="15450892" y="3539324"/>
            <a:ext cx="168205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384" name="Google Shape;2384;p1"/>
          <p:cNvCxnSpPr/>
          <p:nvPr/>
        </p:nvCxnSpPr>
        <p:spPr>
          <a:xfrm>
            <a:off x="15439924" y="3893975"/>
            <a:ext cx="168205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385" name="Google Shape;2385;p1"/>
          <p:cNvCxnSpPr/>
          <p:nvPr/>
        </p:nvCxnSpPr>
        <p:spPr>
          <a:xfrm>
            <a:off x="15439924" y="4237899"/>
            <a:ext cx="168205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386" name="Google Shape;2386;p1"/>
          <p:cNvCxnSpPr>
            <a:cxnSpLocks/>
            <a:stCxn id="2372" idx="3"/>
            <a:endCxn id="2387" idx="1"/>
          </p:cNvCxnSpPr>
          <p:nvPr/>
        </p:nvCxnSpPr>
        <p:spPr>
          <a:xfrm>
            <a:off x="15267441" y="2492248"/>
            <a:ext cx="350348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387" name="Google Shape;2387;p1"/>
          <p:cNvSpPr txBox="1"/>
          <p:nvPr/>
        </p:nvSpPr>
        <p:spPr>
          <a:xfrm>
            <a:off x="15617789" y="2307582"/>
            <a:ext cx="141865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Coccolithales</a:t>
            </a:r>
            <a:endParaRPr/>
          </a:p>
        </p:txBody>
      </p:sp>
      <p:sp>
        <p:nvSpPr>
          <p:cNvPr id="2388" name="Google Shape;2388;p1"/>
          <p:cNvSpPr txBox="1"/>
          <p:nvPr/>
        </p:nvSpPr>
        <p:spPr>
          <a:xfrm>
            <a:off x="15617789" y="2669532"/>
            <a:ext cx="174894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Coccosphaerales</a:t>
            </a:r>
            <a:endParaRPr/>
          </a:p>
        </p:txBody>
      </p:sp>
      <p:sp>
        <p:nvSpPr>
          <p:cNvPr id="2389" name="Google Shape;2389;p1"/>
          <p:cNvSpPr txBox="1"/>
          <p:nvPr/>
        </p:nvSpPr>
        <p:spPr>
          <a:xfrm>
            <a:off x="15636839" y="3002907"/>
            <a:ext cx="149015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Isochrysidales</a:t>
            </a:r>
            <a:endParaRPr/>
          </a:p>
        </p:txBody>
      </p:sp>
      <p:sp>
        <p:nvSpPr>
          <p:cNvPr id="2390" name="Google Shape;2390;p1"/>
          <p:cNvSpPr txBox="1"/>
          <p:nvPr/>
        </p:nvSpPr>
        <p:spPr>
          <a:xfrm>
            <a:off x="15636839" y="3355332"/>
            <a:ext cx="150284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Phaeocystales</a:t>
            </a:r>
            <a:endParaRPr/>
          </a:p>
        </p:txBody>
      </p:sp>
      <p:sp>
        <p:nvSpPr>
          <p:cNvPr id="2391" name="Google Shape;2391;p1"/>
          <p:cNvSpPr txBox="1"/>
          <p:nvPr/>
        </p:nvSpPr>
        <p:spPr>
          <a:xfrm>
            <a:off x="15636839" y="3707757"/>
            <a:ext cx="142173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Prymnesiales</a:t>
            </a:r>
            <a:endParaRPr/>
          </a:p>
        </p:txBody>
      </p:sp>
      <p:sp>
        <p:nvSpPr>
          <p:cNvPr id="2392" name="Google Shape;2392;p1"/>
          <p:cNvSpPr txBox="1"/>
          <p:nvPr/>
        </p:nvSpPr>
        <p:spPr>
          <a:xfrm>
            <a:off x="15665414" y="4060182"/>
            <a:ext cx="179908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Syracosphaerales</a:t>
            </a:r>
            <a:endParaRPr/>
          </a:p>
        </p:txBody>
      </p:sp>
      <p:cxnSp>
        <p:nvCxnSpPr>
          <p:cNvPr id="2393" name="Google Shape;2393;p1"/>
          <p:cNvCxnSpPr/>
          <p:nvPr/>
        </p:nvCxnSpPr>
        <p:spPr>
          <a:xfrm>
            <a:off x="15448503" y="4242684"/>
            <a:ext cx="0" cy="313913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394" name="Google Shape;2394;p1"/>
          <p:cNvCxnSpPr/>
          <p:nvPr/>
        </p:nvCxnSpPr>
        <p:spPr>
          <a:xfrm>
            <a:off x="15460671" y="4236332"/>
            <a:ext cx="170541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395" name="Google Shape;2395;p1"/>
          <p:cNvCxnSpPr/>
          <p:nvPr/>
        </p:nvCxnSpPr>
        <p:spPr>
          <a:xfrm>
            <a:off x="15454124" y="4556596"/>
            <a:ext cx="170541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396" name="Google Shape;2396;p1"/>
          <p:cNvSpPr txBox="1"/>
          <p:nvPr/>
        </p:nvSpPr>
        <p:spPr>
          <a:xfrm>
            <a:off x="15674939" y="4384032"/>
            <a:ext cx="134742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Zygodiscales</a:t>
            </a:r>
            <a:endParaRPr/>
          </a:p>
        </p:txBody>
      </p:sp>
      <p:sp>
        <p:nvSpPr>
          <p:cNvPr id="2397" name="Google Shape;2397;p1"/>
          <p:cNvSpPr txBox="1"/>
          <p:nvPr/>
        </p:nvSpPr>
        <p:spPr>
          <a:xfrm>
            <a:off x="17267119" y="2655009"/>
            <a:ext cx="40908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000" b="1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M</a:t>
            </a:r>
            <a:endParaRPr/>
          </a:p>
        </p:txBody>
      </p:sp>
      <p:sp>
        <p:nvSpPr>
          <p:cNvPr id="2398" name="Google Shape;2398;p1"/>
          <p:cNvSpPr txBox="1"/>
          <p:nvPr/>
        </p:nvSpPr>
        <p:spPr>
          <a:xfrm>
            <a:off x="17057569" y="3350334"/>
            <a:ext cx="40908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000" b="1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M</a:t>
            </a:r>
            <a:endParaRPr/>
          </a:p>
        </p:txBody>
      </p:sp>
      <p:sp>
        <p:nvSpPr>
          <p:cNvPr id="2399" name="Google Shape;2399;p1"/>
          <p:cNvSpPr txBox="1"/>
          <p:nvPr/>
        </p:nvSpPr>
        <p:spPr>
          <a:xfrm>
            <a:off x="17352844" y="4055184"/>
            <a:ext cx="40908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000" b="1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M</a:t>
            </a:r>
            <a:endParaRPr/>
          </a:p>
        </p:txBody>
      </p:sp>
      <p:sp>
        <p:nvSpPr>
          <p:cNvPr id="2400" name="Google Shape;2400;p1"/>
          <p:cNvSpPr txBox="1"/>
          <p:nvPr/>
        </p:nvSpPr>
        <p:spPr>
          <a:xfrm>
            <a:off x="17025819" y="4382209"/>
            <a:ext cx="40908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000" b="1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M</a:t>
            </a:r>
            <a:endParaRPr/>
          </a:p>
        </p:txBody>
      </p:sp>
      <p:sp>
        <p:nvSpPr>
          <p:cNvPr id="2401" name="Google Shape;2401;p1"/>
          <p:cNvSpPr/>
          <p:nvPr/>
        </p:nvSpPr>
        <p:spPr>
          <a:xfrm>
            <a:off x="17034897" y="2390158"/>
            <a:ext cx="360000" cy="184666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2" name="Google Shape;2402;p1"/>
          <p:cNvSpPr/>
          <p:nvPr/>
        </p:nvSpPr>
        <p:spPr>
          <a:xfrm>
            <a:off x="17120622" y="3095008"/>
            <a:ext cx="360000" cy="184666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3" name="Google Shape;2403;p1"/>
          <p:cNvSpPr/>
          <p:nvPr/>
        </p:nvSpPr>
        <p:spPr>
          <a:xfrm>
            <a:off x="17063472" y="3790333"/>
            <a:ext cx="360000" cy="184666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4" name="Google Shape;2404;p1"/>
          <p:cNvSpPr txBox="1"/>
          <p:nvPr/>
        </p:nvSpPr>
        <p:spPr>
          <a:xfrm>
            <a:off x="17016124" y="3713197"/>
            <a:ext cx="606939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202</a:t>
            </a:r>
            <a:endParaRPr/>
          </a:p>
        </p:txBody>
      </p:sp>
      <p:sp>
        <p:nvSpPr>
          <p:cNvPr id="2405" name="Google Shape;2405;p1"/>
          <p:cNvSpPr txBox="1"/>
          <p:nvPr/>
        </p:nvSpPr>
        <p:spPr>
          <a:xfrm>
            <a:off x="17066924" y="3014697"/>
            <a:ext cx="606939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203</a:t>
            </a:r>
            <a:endParaRPr/>
          </a:p>
        </p:txBody>
      </p:sp>
      <p:sp>
        <p:nvSpPr>
          <p:cNvPr id="2406" name="Google Shape;2406;p1"/>
          <p:cNvSpPr txBox="1"/>
          <p:nvPr/>
        </p:nvSpPr>
        <p:spPr>
          <a:xfrm>
            <a:off x="16965324" y="2316197"/>
            <a:ext cx="606939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204</a:t>
            </a:r>
            <a:endParaRPr/>
          </a:p>
        </p:txBody>
      </p:sp>
      <p:sp>
        <p:nvSpPr>
          <p:cNvPr id="2407" name="Google Shape;2407;p1"/>
          <p:cNvSpPr txBox="1"/>
          <p:nvPr/>
        </p:nvSpPr>
        <p:spPr>
          <a:xfrm>
            <a:off x="16733549" y="1735172"/>
            <a:ext cx="606939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205</a:t>
            </a:r>
            <a:endParaRPr/>
          </a:p>
        </p:txBody>
      </p:sp>
      <p:sp>
        <p:nvSpPr>
          <p:cNvPr id="2408" name="Google Shape;2408;p1"/>
          <p:cNvSpPr/>
          <p:nvPr/>
        </p:nvSpPr>
        <p:spPr>
          <a:xfrm>
            <a:off x="11088570" y="39293799"/>
            <a:ext cx="989130" cy="253407"/>
          </a:xfrm>
          <a:prstGeom prst="rect">
            <a:avLst/>
          </a:prstGeom>
          <a:solidFill>
            <a:schemeClr val="lt1">
              <a:alpha val="0"/>
            </a:schemeClr>
          </a:solidFill>
          <a:ln w="38100" cap="flat" cmpd="sng">
            <a:solidFill>
              <a:srgbClr val="C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09" name="Google Shape;2409;p1"/>
          <p:cNvPicPr preferRelativeResize="0"/>
          <p:nvPr/>
        </p:nvPicPr>
        <p:blipFill rotWithShape="1">
          <a:blip r:embed="rId198">
            <a:alphaModFix/>
          </a:blip>
          <a:srcRect/>
          <a:stretch/>
        </p:blipFill>
        <p:spPr>
          <a:xfrm>
            <a:off x="28879445" y="2928288"/>
            <a:ext cx="1395768" cy="14400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410" name="Google Shape;2410;p1"/>
          <p:cNvSpPr txBox="1"/>
          <p:nvPr/>
        </p:nvSpPr>
        <p:spPr>
          <a:xfrm>
            <a:off x="29712947" y="4020633"/>
            <a:ext cx="702366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202</a:t>
            </a:r>
            <a:endParaRPr/>
          </a:p>
        </p:txBody>
      </p:sp>
      <p:cxnSp>
        <p:nvCxnSpPr>
          <p:cNvPr id="2411" name="Google Shape;2411;p1"/>
          <p:cNvCxnSpPr/>
          <p:nvPr/>
        </p:nvCxnSpPr>
        <p:spPr>
          <a:xfrm>
            <a:off x="29013415" y="3852854"/>
            <a:ext cx="0" cy="360000"/>
          </a:xfrm>
          <a:prstGeom prst="straightConnector1">
            <a:avLst/>
          </a:prstGeom>
          <a:noFill/>
          <a:ln w="571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412" name="Google Shape;2412;p1"/>
          <p:cNvCxnSpPr/>
          <p:nvPr/>
        </p:nvCxnSpPr>
        <p:spPr>
          <a:xfrm>
            <a:off x="27247668" y="2075292"/>
            <a:ext cx="0" cy="720000"/>
          </a:xfrm>
          <a:prstGeom prst="straightConnector1">
            <a:avLst/>
          </a:prstGeom>
          <a:noFill/>
          <a:ln w="5715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413" name="Google Shape;2413;p1"/>
          <p:cNvCxnSpPr/>
          <p:nvPr/>
        </p:nvCxnSpPr>
        <p:spPr>
          <a:xfrm>
            <a:off x="28911308" y="2008163"/>
            <a:ext cx="0" cy="720000"/>
          </a:xfrm>
          <a:prstGeom prst="straightConnector1">
            <a:avLst/>
          </a:prstGeom>
          <a:noFill/>
          <a:ln w="5715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414" name="Google Shape;2414;p1"/>
          <p:cNvSpPr txBox="1"/>
          <p:nvPr/>
        </p:nvSpPr>
        <p:spPr>
          <a:xfrm>
            <a:off x="29655519" y="1900187"/>
            <a:ext cx="702366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203</a:t>
            </a:r>
            <a:endParaRPr/>
          </a:p>
        </p:txBody>
      </p:sp>
      <p:sp>
        <p:nvSpPr>
          <p:cNvPr id="2415" name="Google Shape;2415;p1"/>
          <p:cNvSpPr txBox="1"/>
          <p:nvPr/>
        </p:nvSpPr>
        <p:spPr>
          <a:xfrm>
            <a:off x="27146422" y="1430287"/>
            <a:ext cx="702366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203</a:t>
            </a:r>
            <a:endParaRPr/>
          </a:p>
        </p:txBody>
      </p:sp>
      <p:pic>
        <p:nvPicPr>
          <p:cNvPr id="2416" name="Google Shape;2416;p1"/>
          <p:cNvPicPr preferRelativeResize="0"/>
          <p:nvPr/>
        </p:nvPicPr>
        <p:blipFill rotWithShape="1">
          <a:blip r:embed="rId199">
            <a:alphaModFix/>
          </a:blip>
          <a:srcRect/>
          <a:stretch/>
        </p:blipFill>
        <p:spPr>
          <a:xfrm>
            <a:off x="28470702" y="-7887"/>
            <a:ext cx="1804511" cy="14400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417" name="Google Shape;2417;p1"/>
          <p:cNvSpPr txBox="1"/>
          <p:nvPr/>
        </p:nvSpPr>
        <p:spPr>
          <a:xfrm>
            <a:off x="28415242" y="-136525"/>
            <a:ext cx="702366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204</a:t>
            </a:r>
            <a:endParaRPr/>
          </a:p>
        </p:txBody>
      </p:sp>
      <p:cxnSp>
        <p:nvCxnSpPr>
          <p:cNvPr id="2418" name="Google Shape;2418;p1"/>
          <p:cNvCxnSpPr/>
          <p:nvPr/>
        </p:nvCxnSpPr>
        <p:spPr>
          <a:xfrm>
            <a:off x="30084031" y="557465"/>
            <a:ext cx="0" cy="720000"/>
          </a:xfrm>
          <a:prstGeom prst="straightConnector1">
            <a:avLst/>
          </a:prstGeom>
          <a:noFill/>
          <a:ln w="5715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419" name="Google Shape;2419;p1"/>
          <p:cNvPicPr preferRelativeResize="0"/>
          <p:nvPr/>
        </p:nvPicPr>
        <p:blipFill rotWithShape="1">
          <a:blip r:embed="rId200">
            <a:alphaModFix/>
          </a:blip>
          <a:srcRect/>
          <a:stretch/>
        </p:blipFill>
        <p:spPr>
          <a:xfrm>
            <a:off x="27210203" y="-3573"/>
            <a:ext cx="1235318" cy="14400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420" name="Google Shape;2420;p1"/>
          <p:cNvSpPr txBox="1"/>
          <p:nvPr/>
        </p:nvSpPr>
        <p:spPr>
          <a:xfrm>
            <a:off x="27831042" y="-111125"/>
            <a:ext cx="702366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205</a:t>
            </a:r>
            <a:endParaRPr/>
          </a:p>
        </p:txBody>
      </p:sp>
      <p:cxnSp>
        <p:nvCxnSpPr>
          <p:cNvPr id="2421" name="Google Shape;2421;p1"/>
          <p:cNvCxnSpPr/>
          <p:nvPr/>
        </p:nvCxnSpPr>
        <p:spPr>
          <a:xfrm>
            <a:off x="28291517" y="279880"/>
            <a:ext cx="0" cy="720000"/>
          </a:xfrm>
          <a:prstGeom prst="straightConnector1">
            <a:avLst/>
          </a:prstGeom>
          <a:noFill/>
          <a:ln w="5715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422" name="Google Shape;2422;p1"/>
          <p:cNvSpPr txBox="1"/>
          <p:nvPr/>
        </p:nvSpPr>
        <p:spPr>
          <a:xfrm>
            <a:off x="18431374" y="34268228"/>
            <a:ext cx="451711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000" b="1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M</a:t>
            </a:r>
            <a:endParaRPr/>
          </a:p>
        </p:txBody>
      </p:sp>
      <p:sp>
        <p:nvSpPr>
          <p:cNvPr id="2423" name="Google Shape;2423;p1"/>
          <p:cNvSpPr txBox="1"/>
          <p:nvPr/>
        </p:nvSpPr>
        <p:spPr>
          <a:xfrm>
            <a:off x="18119317" y="35233428"/>
            <a:ext cx="451711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000" b="1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M</a:t>
            </a:r>
            <a:endParaRPr/>
          </a:p>
        </p:txBody>
      </p:sp>
      <p:sp>
        <p:nvSpPr>
          <p:cNvPr id="2424" name="Google Shape;2424;p1"/>
          <p:cNvSpPr txBox="1"/>
          <p:nvPr/>
        </p:nvSpPr>
        <p:spPr>
          <a:xfrm>
            <a:off x="19411088" y="40502114"/>
            <a:ext cx="451711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000" b="1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M</a:t>
            </a:r>
            <a:endParaRPr/>
          </a:p>
        </p:txBody>
      </p:sp>
      <p:cxnSp>
        <p:nvCxnSpPr>
          <p:cNvPr id="2425" name="Google Shape;2425;p1"/>
          <p:cNvCxnSpPr/>
          <p:nvPr/>
        </p:nvCxnSpPr>
        <p:spPr>
          <a:xfrm rot="10800000" flipH="1">
            <a:off x="19409381" y="40304705"/>
            <a:ext cx="386606" cy="1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426" name="Google Shape;2426;p1"/>
          <p:cNvCxnSpPr/>
          <p:nvPr/>
        </p:nvCxnSpPr>
        <p:spPr>
          <a:xfrm flipH="1">
            <a:off x="19780023" y="39893503"/>
            <a:ext cx="5078" cy="421851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427" name="Google Shape;2427;p1"/>
          <p:cNvCxnSpPr/>
          <p:nvPr/>
        </p:nvCxnSpPr>
        <p:spPr>
          <a:xfrm>
            <a:off x="19780024" y="39885375"/>
            <a:ext cx="168205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428" name="Google Shape;2428;p1"/>
          <p:cNvCxnSpPr/>
          <p:nvPr/>
        </p:nvCxnSpPr>
        <p:spPr>
          <a:xfrm>
            <a:off x="19780024" y="40303607"/>
            <a:ext cx="168205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429" name="Google Shape;2429;p1"/>
          <p:cNvSpPr/>
          <p:nvPr/>
        </p:nvSpPr>
        <p:spPr>
          <a:xfrm>
            <a:off x="21844203" y="40184461"/>
            <a:ext cx="285848" cy="184666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0" name="Google Shape;2430;p1"/>
          <p:cNvSpPr txBox="1"/>
          <p:nvPr/>
        </p:nvSpPr>
        <p:spPr>
          <a:xfrm>
            <a:off x="21865805" y="40115576"/>
            <a:ext cx="314510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/>
          </a:p>
        </p:txBody>
      </p:sp>
      <p:sp>
        <p:nvSpPr>
          <p:cNvPr id="2431" name="Google Shape;2431;p1"/>
          <p:cNvSpPr txBox="1"/>
          <p:nvPr/>
        </p:nvSpPr>
        <p:spPr>
          <a:xfrm>
            <a:off x="19723145" y="36793713"/>
            <a:ext cx="451711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000" b="1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M</a:t>
            </a:r>
            <a:endParaRPr/>
          </a:p>
        </p:txBody>
      </p:sp>
      <p:sp>
        <p:nvSpPr>
          <p:cNvPr id="2432" name="Google Shape;2432;p1"/>
          <p:cNvSpPr txBox="1"/>
          <p:nvPr/>
        </p:nvSpPr>
        <p:spPr>
          <a:xfrm>
            <a:off x="19019203" y="35901085"/>
            <a:ext cx="451711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000" b="1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M</a:t>
            </a:r>
            <a:endParaRPr/>
          </a:p>
        </p:txBody>
      </p:sp>
      <p:sp>
        <p:nvSpPr>
          <p:cNvPr id="2433" name="Google Shape;2433;p1"/>
          <p:cNvSpPr txBox="1"/>
          <p:nvPr/>
        </p:nvSpPr>
        <p:spPr>
          <a:xfrm>
            <a:off x="8633157" y="36955788"/>
            <a:ext cx="40908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000" b="1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M</a:t>
            </a:r>
            <a:endParaRPr/>
          </a:p>
        </p:txBody>
      </p:sp>
      <p:sp>
        <p:nvSpPr>
          <p:cNvPr id="2434" name="Google Shape;2434;p1"/>
          <p:cNvSpPr txBox="1"/>
          <p:nvPr/>
        </p:nvSpPr>
        <p:spPr>
          <a:xfrm>
            <a:off x="9067285" y="37708383"/>
            <a:ext cx="430953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</a:t>
            </a:r>
            <a:endParaRPr/>
          </a:p>
        </p:txBody>
      </p:sp>
      <p:sp>
        <p:nvSpPr>
          <p:cNvPr id="2435" name="Google Shape;2435;p1"/>
          <p:cNvSpPr txBox="1"/>
          <p:nvPr/>
        </p:nvSpPr>
        <p:spPr>
          <a:xfrm>
            <a:off x="9090357" y="38037102"/>
            <a:ext cx="40908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000" b="1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M</a:t>
            </a:r>
            <a:endParaRPr/>
          </a:p>
        </p:txBody>
      </p:sp>
      <p:sp>
        <p:nvSpPr>
          <p:cNvPr id="2436" name="Google Shape;2436;p1"/>
          <p:cNvSpPr txBox="1"/>
          <p:nvPr/>
        </p:nvSpPr>
        <p:spPr>
          <a:xfrm>
            <a:off x="27433715" y="19649348"/>
            <a:ext cx="3046285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Some microfauna</a:t>
            </a:r>
            <a:endParaRPr/>
          </a:p>
        </p:txBody>
      </p:sp>
      <p:pic>
        <p:nvPicPr>
          <p:cNvPr id="2437" name="Google Shape;2437;p1"/>
          <p:cNvPicPr preferRelativeResize="0"/>
          <p:nvPr/>
        </p:nvPicPr>
        <p:blipFill rotWithShape="1">
          <a:blip r:embed="rId201">
            <a:alphaModFix/>
          </a:blip>
          <a:srcRect l="30259" t="31460" r="25122" b="29835"/>
          <a:stretch/>
        </p:blipFill>
        <p:spPr>
          <a:xfrm>
            <a:off x="28152604" y="20328165"/>
            <a:ext cx="1556252" cy="18000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2438" name="Google Shape;2438;p1"/>
          <p:cNvCxnSpPr/>
          <p:nvPr/>
        </p:nvCxnSpPr>
        <p:spPr>
          <a:xfrm>
            <a:off x="29618758" y="20420004"/>
            <a:ext cx="0" cy="360000"/>
          </a:xfrm>
          <a:prstGeom prst="straightConnector1">
            <a:avLst/>
          </a:prstGeom>
          <a:noFill/>
          <a:ln w="57150" cap="flat" cmpd="sng">
            <a:solidFill>
              <a:srgbClr val="0070C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439" name="Google Shape;2439;p1"/>
          <p:cNvSpPr txBox="1"/>
          <p:nvPr/>
        </p:nvSpPr>
        <p:spPr>
          <a:xfrm>
            <a:off x="28365211" y="21785665"/>
            <a:ext cx="152605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Tardigrada</a:t>
            </a:r>
            <a:endParaRPr/>
          </a:p>
        </p:txBody>
      </p:sp>
      <p:pic>
        <p:nvPicPr>
          <p:cNvPr id="2440" name="Google Shape;2440;p1"/>
          <p:cNvPicPr preferRelativeResize="0"/>
          <p:nvPr/>
        </p:nvPicPr>
        <p:blipFill rotWithShape="1">
          <a:blip r:embed="rId202">
            <a:alphaModFix/>
          </a:blip>
          <a:srcRect/>
          <a:stretch/>
        </p:blipFill>
        <p:spPr>
          <a:xfrm>
            <a:off x="28200091" y="22282604"/>
            <a:ext cx="1800000" cy="1244571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2441" name="Google Shape;2441;p1"/>
          <p:cNvCxnSpPr/>
          <p:nvPr/>
        </p:nvCxnSpPr>
        <p:spPr>
          <a:xfrm>
            <a:off x="29915620" y="22464249"/>
            <a:ext cx="0" cy="720000"/>
          </a:xfrm>
          <a:prstGeom prst="straightConnector1">
            <a:avLst/>
          </a:prstGeom>
          <a:noFill/>
          <a:ln w="57150" cap="flat" cmpd="sng">
            <a:solidFill>
              <a:srgbClr val="0070C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442" name="Google Shape;2442;p1"/>
          <p:cNvSpPr txBox="1"/>
          <p:nvPr/>
        </p:nvSpPr>
        <p:spPr>
          <a:xfrm>
            <a:off x="28749159" y="23150915"/>
            <a:ext cx="152605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Rotifera</a:t>
            </a:r>
            <a:endParaRPr/>
          </a:p>
        </p:txBody>
      </p:sp>
      <p:pic>
        <p:nvPicPr>
          <p:cNvPr id="2443" name="Google Shape;2443;p1"/>
          <p:cNvPicPr preferRelativeResize="0"/>
          <p:nvPr/>
        </p:nvPicPr>
        <p:blipFill rotWithShape="1">
          <a:blip r:embed="rId203">
            <a:alphaModFix/>
          </a:blip>
          <a:srcRect/>
          <a:stretch/>
        </p:blipFill>
        <p:spPr>
          <a:xfrm>
            <a:off x="28197685" y="23674119"/>
            <a:ext cx="1907196" cy="18000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2444" name="Google Shape;2444;p1"/>
          <p:cNvCxnSpPr/>
          <p:nvPr/>
        </p:nvCxnSpPr>
        <p:spPr>
          <a:xfrm>
            <a:off x="29898158" y="24953904"/>
            <a:ext cx="0" cy="360000"/>
          </a:xfrm>
          <a:prstGeom prst="straightConnector1">
            <a:avLst/>
          </a:prstGeom>
          <a:noFill/>
          <a:ln w="57150" cap="flat" cmpd="sng">
            <a:solidFill>
              <a:srgbClr val="0070C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445" name="Google Shape;2445;p1"/>
          <p:cNvSpPr txBox="1"/>
          <p:nvPr/>
        </p:nvSpPr>
        <p:spPr>
          <a:xfrm>
            <a:off x="28568411" y="23817665"/>
            <a:ext cx="152605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Nematoda</a:t>
            </a:r>
            <a:endParaRPr/>
          </a:p>
        </p:txBody>
      </p:sp>
      <p:sp>
        <p:nvSpPr>
          <p:cNvPr id="2446" name="Google Shape;2446;p1"/>
          <p:cNvSpPr txBox="1"/>
          <p:nvPr/>
        </p:nvSpPr>
        <p:spPr>
          <a:xfrm>
            <a:off x="19272625" y="13414199"/>
            <a:ext cx="702366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161</a:t>
            </a:r>
            <a:endParaRPr/>
          </a:p>
        </p:txBody>
      </p:sp>
      <p:cxnSp>
        <p:nvCxnSpPr>
          <p:cNvPr id="2447" name="Google Shape;2447;p1"/>
          <p:cNvCxnSpPr/>
          <p:nvPr/>
        </p:nvCxnSpPr>
        <p:spPr>
          <a:xfrm>
            <a:off x="18535753" y="13031765"/>
            <a:ext cx="0" cy="720000"/>
          </a:xfrm>
          <a:prstGeom prst="straightConnector1">
            <a:avLst/>
          </a:prstGeom>
          <a:noFill/>
          <a:ln w="57150" cap="flat" cmpd="sng">
            <a:solidFill>
              <a:srgbClr val="0070C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448" name="Google Shape;2448;p1"/>
          <p:cNvSpPr txBox="1"/>
          <p:nvPr/>
        </p:nvSpPr>
        <p:spPr>
          <a:xfrm>
            <a:off x="6010499" y="69257"/>
            <a:ext cx="4562251" cy="338514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600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Class Eumycetozoa (130) contains most slime molds.</a:t>
            </a:r>
            <a:endParaRPr sz="1600"/>
          </a:p>
        </p:txBody>
      </p:sp>
      <p:pic>
        <p:nvPicPr>
          <p:cNvPr id="2449" name="Google Shape;2449;p1"/>
          <p:cNvPicPr preferRelativeResize="0"/>
          <p:nvPr/>
        </p:nvPicPr>
        <p:blipFill rotWithShape="1">
          <a:blip r:embed="rId204">
            <a:alphaModFix/>
          </a:blip>
          <a:srcRect/>
          <a:stretch/>
        </p:blipFill>
        <p:spPr>
          <a:xfrm>
            <a:off x="23444510" y="15768275"/>
            <a:ext cx="1926165" cy="14400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450" name="Google Shape;2450;p1"/>
          <p:cNvSpPr txBox="1"/>
          <p:nvPr/>
        </p:nvSpPr>
        <p:spPr>
          <a:xfrm>
            <a:off x="23431261" y="15685130"/>
            <a:ext cx="702366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207</a:t>
            </a:r>
            <a:endParaRPr/>
          </a:p>
        </p:txBody>
      </p:sp>
      <p:sp>
        <p:nvSpPr>
          <p:cNvPr id="2451" name="Google Shape;2451;p1"/>
          <p:cNvSpPr txBox="1"/>
          <p:nvPr/>
        </p:nvSpPr>
        <p:spPr>
          <a:xfrm>
            <a:off x="23519432" y="16859060"/>
            <a:ext cx="1994868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600" b="1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600 µm main body</a:t>
            </a:r>
            <a:endParaRPr/>
          </a:p>
        </p:txBody>
      </p:sp>
      <p:sp>
        <p:nvSpPr>
          <p:cNvPr id="4" name="Star: 5 Points 3">
            <a:extLst>
              <a:ext uri="{FF2B5EF4-FFF2-40B4-BE49-F238E27FC236}">
                <a16:creationId xmlns:a16="http://schemas.microsoft.com/office/drawing/2014/main" id="{128C7388-0419-5DBA-4102-625EEDB5323E}"/>
              </a:ext>
            </a:extLst>
          </p:cNvPr>
          <p:cNvSpPr/>
          <p:nvPr/>
        </p:nvSpPr>
        <p:spPr>
          <a:xfrm>
            <a:off x="2286000" y="34195658"/>
            <a:ext cx="268514" cy="253998"/>
          </a:xfrm>
          <a:prstGeom prst="star5">
            <a:avLst/>
          </a:prstGeom>
          <a:solidFill>
            <a:schemeClr val="accent2"/>
          </a:solidFill>
          <a:ln w="31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5" name="Star: 5 Points 4">
            <a:extLst>
              <a:ext uri="{FF2B5EF4-FFF2-40B4-BE49-F238E27FC236}">
                <a16:creationId xmlns:a16="http://schemas.microsoft.com/office/drawing/2014/main" id="{B1DEADD2-12EA-53ED-EA41-3C1D9768C3FD}"/>
              </a:ext>
            </a:extLst>
          </p:cNvPr>
          <p:cNvSpPr/>
          <p:nvPr/>
        </p:nvSpPr>
        <p:spPr>
          <a:xfrm>
            <a:off x="0" y="35117315"/>
            <a:ext cx="268514" cy="253998"/>
          </a:xfrm>
          <a:prstGeom prst="star5">
            <a:avLst/>
          </a:prstGeom>
          <a:solidFill>
            <a:schemeClr val="accent2"/>
          </a:solidFill>
          <a:ln w="31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6" name="Star: 5 Points 5">
            <a:extLst>
              <a:ext uri="{FF2B5EF4-FFF2-40B4-BE49-F238E27FC236}">
                <a16:creationId xmlns:a16="http://schemas.microsoft.com/office/drawing/2014/main" id="{4E57210A-7F5B-69FD-6526-B623F10C5F17}"/>
              </a:ext>
            </a:extLst>
          </p:cNvPr>
          <p:cNvSpPr/>
          <p:nvPr/>
        </p:nvSpPr>
        <p:spPr>
          <a:xfrm>
            <a:off x="8839200" y="39907029"/>
            <a:ext cx="268514" cy="253998"/>
          </a:xfrm>
          <a:prstGeom prst="star5">
            <a:avLst/>
          </a:prstGeom>
          <a:solidFill>
            <a:schemeClr val="accent2"/>
          </a:solidFill>
          <a:ln w="31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7" name="Star: 5 Points 6">
            <a:extLst>
              <a:ext uri="{FF2B5EF4-FFF2-40B4-BE49-F238E27FC236}">
                <a16:creationId xmlns:a16="http://schemas.microsoft.com/office/drawing/2014/main" id="{57FEFDD6-7007-FCCA-7661-73C8DF35F52E}"/>
              </a:ext>
            </a:extLst>
          </p:cNvPr>
          <p:cNvSpPr/>
          <p:nvPr/>
        </p:nvSpPr>
        <p:spPr>
          <a:xfrm>
            <a:off x="13853886" y="32468457"/>
            <a:ext cx="268514" cy="253998"/>
          </a:xfrm>
          <a:prstGeom prst="star5">
            <a:avLst/>
          </a:prstGeom>
          <a:solidFill>
            <a:schemeClr val="accent2"/>
          </a:solidFill>
          <a:ln w="31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8" name="Star: 5 Points 7">
            <a:extLst>
              <a:ext uri="{FF2B5EF4-FFF2-40B4-BE49-F238E27FC236}">
                <a16:creationId xmlns:a16="http://schemas.microsoft.com/office/drawing/2014/main" id="{CBD88BDC-0C9D-692B-51A9-F7591E2DA072}"/>
              </a:ext>
            </a:extLst>
          </p:cNvPr>
          <p:cNvSpPr/>
          <p:nvPr/>
        </p:nvSpPr>
        <p:spPr>
          <a:xfrm>
            <a:off x="11761108" y="33083500"/>
            <a:ext cx="268514" cy="253998"/>
          </a:xfrm>
          <a:prstGeom prst="star5">
            <a:avLst/>
          </a:prstGeom>
          <a:solidFill>
            <a:schemeClr val="accent2"/>
          </a:solidFill>
          <a:ln w="31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9" name="Star: 5 Points 8">
            <a:extLst>
              <a:ext uri="{FF2B5EF4-FFF2-40B4-BE49-F238E27FC236}">
                <a16:creationId xmlns:a16="http://schemas.microsoft.com/office/drawing/2014/main" id="{99653D47-26F4-B740-D267-C84ADE81EFDD}"/>
              </a:ext>
            </a:extLst>
          </p:cNvPr>
          <p:cNvSpPr/>
          <p:nvPr/>
        </p:nvSpPr>
        <p:spPr>
          <a:xfrm>
            <a:off x="18962915" y="32439429"/>
            <a:ext cx="268514" cy="253998"/>
          </a:xfrm>
          <a:prstGeom prst="star5">
            <a:avLst/>
          </a:prstGeom>
          <a:solidFill>
            <a:schemeClr val="accent2"/>
          </a:solidFill>
          <a:ln w="31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0" name="Star: 5 Points 9">
            <a:extLst>
              <a:ext uri="{FF2B5EF4-FFF2-40B4-BE49-F238E27FC236}">
                <a16:creationId xmlns:a16="http://schemas.microsoft.com/office/drawing/2014/main" id="{571F379B-DAD5-D3CF-E9A7-BF79700D2F27}"/>
              </a:ext>
            </a:extLst>
          </p:cNvPr>
          <p:cNvSpPr/>
          <p:nvPr/>
        </p:nvSpPr>
        <p:spPr>
          <a:xfrm>
            <a:off x="24862972" y="35059258"/>
            <a:ext cx="268514" cy="253998"/>
          </a:xfrm>
          <a:prstGeom prst="star5">
            <a:avLst/>
          </a:prstGeom>
          <a:solidFill>
            <a:schemeClr val="accent2"/>
          </a:solidFill>
          <a:ln w="31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1" name="Star: 5 Points 10">
            <a:extLst>
              <a:ext uri="{FF2B5EF4-FFF2-40B4-BE49-F238E27FC236}">
                <a16:creationId xmlns:a16="http://schemas.microsoft.com/office/drawing/2014/main" id="{DFB5ED49-3AB2-5A40-2484-77E5F2867C57}"/>
              </a:ext>
            </a:extLst>
          </p:cNvPr>
          <p:cNvSpPr/>
          <p:nvPr/>
        </p:nvSpPr>
        <p:spPr>
          <a:xfrm>
            <a:off x="28774572" y="39899772"/>
            <a:ext cx="268514" cy="253998"/>
          </a:xfrm>
          <a:prstGeom prst="star5">
            <a:avLst/>
          </a:prstGeom>
          <a:solidFill>
            <a:schemeClr val="accent2"/>
          </a:solidFill>
          <a:ln w="31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2" name="Star: 5 Points 11">
            <a:extLst>
              <a:ext uri="{FF2B5EF4-FFF2-40B4-BE49-F238E27FC236}">
                <a16:creationId xmlns:a16="http://schemas.microsoft.com/office/drawing/2014/main" id="{69967772-2077-E9E0-58E0-CE5FF86C7D25}"/>
              </a:ext>
            </a:extLst>
          </p:cNvPr>
          <p:cNvSpPr/>
          <p:nvPr/>
        </p:nvSpPr>
        <p:spPr>
          <a:xfrm>
            <a:off x="28251151" y="23699107"/>
            <a:ext cx="268514" cy="253998"/>
          </a:xfrm>
          <a:prstGeom prst="star5">
            <a:avLst/>
          </a:prstGeom>
          <a:solidFill>
            <a:schemeClr val="accent2"/>
          </a:solidFill>
          <a:ln w="31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3" name="Star: 5 Points 12">
            <a:extLst>
              <a:ext uri="{FF2B5EF4-FFF2-40B4-BE49-F238E27FC236}">
                <a16:creationId xmlns:a16="http://schemas.microsoft.com/office/drawing/2014/main" id="{933453A5-75F8-18BF-8742-10FF0DFFC4D3}"/>
              </a:ext>
            </a:extLst>
          </p:cNvPr>
          <p:cNvSpPr/>
          <p:nvPr/>
        </p:nvSpPr>
        <p:spPr>
          <a:xfrm>
            <a:off x="28257728" y="22357443"/>
            <a:ext cx="268514" cy="253998"/>
          </a:xfrm>
          <a:prstGeom prst="star5">
            <a:avLst/>
          </a:prstGeom>
          <a:solidFill>
            <a:schemeClr val="accent2"/>
          </a:solidFill>
          <a:ln w="31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4" name="Star: 5 Points 13">
            <a:extLst>
              <a:ext uri="{FF2B5EF4-FFF2-40B4-BE49-F238E27FC236}">
                <a16:creationId xmlns:a16="http://schemas.microsoft.com/office/drawing/2014/main" id="{A31712BA-45CF-C694-849C-59EB8535CB2D}"/>
              </a:ext>
            </a:extLst>
          </p:cNvPr>
          <p:cNvSpPr/>
          <p:nvPr/>
        </p:nvSpPr>
        <p:spPr>
          <a:xfrm>
            <a:off x="24386723" y="18561957"/>
            <a:ext cx="268514" cy="253998"/>
          </a:xfrm>
          <a:prstGeom prst="star5">
            <a:avLst/>
          </a:prstGeom>
          <a:solidFill>
            <a:schemeClr val="accent2"/>
          </a:solidFill>
          <a:ln w="31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5" name="Star: 5 Points 14">
            <a:extLst>
              <a:ext uri="{FF2B5EF4-FFF2-40B4-BE49-F238E27FC236}">
                <a16:creationId xmlns:a16="http://schemas.microsoft.com/office/drawing/2014/main" id="{B7018A11-8EB1-B794-39BD-47EF20948D17}"/>
              </a:ext>
            </a:extLst>
          </p:cNvPr>
          <p:cNvSpPr/>
          <p:nvPr/>
        </p:nvSpPr>
        <p:spPr>
          <a:xfrm>
            <a:off x="21433066" y="17495157"/>
            <a:ext cx="268514" cy="253998"/>
          </a:xfrm>
          <a:prstGeom prst="star5">
            <a:avLst/>
          </a:prstGeom>
          <a:solidFill>
            <a:schemeClr val="accent2"/>
          </a:solidFill>
          <a:ln w="31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6" name="Star: 5 Points 15">
            <a:extLst>
              <a:ext uri="{FF2B5EF4-FFF2-40B4-BE49-F238E27FC236}">
                <a16:creationId xmlns:a16="http://schemas.microsoft.com/office/drawing/2014/main" id="{AED749A2-9D4E-B871-00B9-036A827ABC6D}"/>
              </a:ext>
            </a:extLst>
          </p:cNvPr>
          <p:cNvSpPr/>
          <p:nvPr/>
        </p:nvSpPr>
        <p:spPr>
          <a:xfrm>
            <a:off x="19509923" y="17473386"/>
            <a:ext cx="268514" cy="253998"/>
          </a:xfrm>
          <a:prstGeom prst="star5">
            <a:avLst/>
          </a:prstGeom>
          <a:solidFill>
            <a:schemeClr val="accent2"/>
          </a:solidFill>
          <a:ln w="31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7" name="Star: 5 Points 16">
            <a:extLst>
              <a:ext uri="{FF2B5EF4-FFF2-40B4-BE49-F238E27FC236}">
                <a16:creationId xmlns:a16="http://schemas.microsoft.com/office/drawing/2014/main" id="{6FB06A1F-335A-33BC-9AA3-DEA61A060689}"/>
              </a:ext>
            </a:extLst>
          </p:cNvPr>
          <p:cNvSpPr/>
          <p:nvPr/>
        </p:nvSpPr>
        <p:spPr>
          <a:xfrm>
            <a:off x="11241316" y="23600230"/>
            <a:ext cx="268514" cy="253998"/>
          </a:xfrm>
          <a:prstGeom prst="star5">
            <a:avLst/>
          </a:prstGeom>
          <a:solidFill>
            <a:schemeClr val="accent2"/>
          </a:solidFill>
          <a:ln w="31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8" name="Star: 5 Points 17">
            <a:extLst>
              <a:ext uri="{FF2B5EF4-FFF2-40B4-BE49-F238E27FC236}">
                <a16:creationId xmlns:a16="http://schemas.microsoft.com/office/drawing/2014/main" id="{8667B5F2-D831-114B-C6C1-94102FD821F2}"/>
              </a:ext>
            </a:extLst>
          </p:cNvPr>
          <p:cNvSpPr/>
          <p:nvPr/>
        </p:nvSpPr>
        <p:spPr>
          <a:xfrm>
            <a:off x="9710059" y="25581430"/>
            <a:ext cx="268514" cy="253998"/>
          </a:xfrm>
          <a:prstGeom prst="star5">
            <a:avLst/>
          </a:prstGeom>
          <a:solidFill>
            <a:schemeClr val="accent2"/>
          </a:solidFill>
          <a:ln w="31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9" name="Star: 5 Points 18">
            <a:extLst>
              <a:ext uri="{FF2B5EF4-FFF2-40B4-BE49-F238E27FC236}">
                <a16:creationId xmlns:a16="http://schemas.microsoft.com/office/drawing/2014/main" id="{3752E1F9-81CF-1E2C-CC83-311B1C094073}"/>
              </a:ext>
            </a:extLst>
          </p:cNvPr>
          <p:cNvSpPr/>
          <p:nvPr/>
        </p:nvSpPr>
        <p:spPr>
          <a:xfrm>
            <a:off x="8120745" y="24108230"/>
            <a:ext cx="268514" cy="253998"/>
          </a:xfrm>
          <a:prstGeom prst="star5">
            <a:avLst/>
          </a:prstGeom>
          <a:solidFill>
            <a:schemeClr val="accent2"/>
          </a:solidFill>
          <a:ln w="31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0" name="Star: 5 Points 19">
            <a:extLst>
              <a:ext uri="{FF2B5EF4-FFF2-40B4-BE49-F238E27FC236}">
                <a16:creationId xmlns:a16="http://schemas.microsoft.com/office/drawing/2014/main" id="{CA460FF4-8C42-5C0D-0771-3B5E8C093A65}"/>
              </a:ext>
            </a:extLst>
          </p:cNvPr>
          <p:cNvSpPr/>
          <p:nvPr/>
        </p:nvSpPr>
        <p:spPr>
          <a:xfrm>
            <a:off x="22606001" y="12481379"/>
            <a:ext cx="268514" cy="253998"/>
          </a:xfrm>
          <a:prstGeom prst="star5">
            <a:avLst/>
          </a:prstGeom>
          <a:solidFill>
            <a:schemeClr val="accent2"/>
          </a:solidFill>
          <a:ln w="31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1" name="Star: 5 Points 20">
            <a:extLst>
              <a:ext uri="{FF2B5EF4-FFF2-40B4-BE49-F238E27FC236}">
                <a16:creationId xmlns:a16="http://schemas.microsoft.com/office/drawing/2014/main" id="{B3BFBAD4-3EC4-48E4-1CE8-49C2ED3F1FC5}"/>
              </a:ext>
            </a:extLst>
          </p:cNvPr>
          <p:cNvSpPr/>
          <p:nvPr/>
        </p:nvSpPr>
        <p:spPr>
          <a:xfrm>
            <a:off x="20512315" y="14984187"/>
            <a:ext cx="268514" cy="253998"/>
          </a:xfrm>
          <a:prstGeom prst="star5">
            <a:avLst/>
          </a:prstGeom>
          <a:solidFill>
            <a:schemeClr val="accent2"/>
          </a:solidFill>
          <a:ln w="31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2" name="Star: 5 Points 21">
            <a:extLst>
              <a:ext uri="{FF2B5EF4-FFF2-40B4-BE49-F238E27FC236}">
                <a16:creationId xmlns:a16="http://schemas.microsoft.com/office/drawing/2014/main" id="{FFEEB261-BC85-FC1A-57E9-715F2D0F9E8B}"/>
              </a:ext>
            </a:extLst>
          </p:cNvPr>
          <p:cNvSpPr/>
          <p:nvPr/>
        </p:nvSpPr>
        <p:spPr>
          <a:xfrm>
            <a:off x="13775872" y="14989630"/>
            <a:ext cx="268514" cy="253998"/>
          </a:xfrm>
          <a:prstGeom prst="star5">
            <a:avLst/>
          </a:prstGeom>
          <a:solidFill>
            <a:schemeClr val="accent2"/>
          </a:solidFill>
          <a:ln w="31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4" name="Star: 5 Points 23">
            <a:extLst>
              <a:ext uri="{FF2B5EF4-FFF2-40B4-BE49-F238E27FC236}">
                <a16:creationId xmlns:a16="http://schemas.microsoft.com/office/drawing/2014/main" id="{D3E8FDAB-52E7-CBE0-D632-59C82D2D9A6B}"/>
              </a:ext>
            </a:extLst>
          </p:cNvPr>
          <p:cNvSpPr/>
          <p:nvPr/>
        </p:nvSpPr>
        <p:spPr>
          <a:xfrm>
            <a:off x="25042587" y="16471903"/>
            <a:ext cx="268514" cy="253998"/>
          </a:xfrm>
          <a:prstGeom prst="star5">
            <a:avLst/>
          </a:prstGeom>
          <a:solidFill>
            <a:schemeClr val="accent2"/>
          </a:solidFill>
          <a:ln w="31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5" name="Star: 5 Points 24">
            <a:extLst>
              <a:ext uri="{FF2B5EF4-FFF2-40B4-BE49-F238E27FC236}">
                <a16:creationId xmlns:a16="http://schemas.microsoft.com/office/drawing/2014/main" id="{F1B05DF9-4847-4DBE-1EC8-70305C6539B9}"/>
              </a:ext>
            </a:extLst>
          </p:cNvPr>
          <p:cNvSpPr/>
          <p:nvPr/>
        </p:nvSpPr>
        <p:spPr>
          <a:xfrm>
            <a:off x="15933058" y="7957461"/>
            <a:ext cx="268514" cy="253998"/>
          </a:xfrm>
          <a:prstGeom prst="star5">
            <a:avLst/>
          </a:prstGeom>
          <a:solidFill>
            <a:schemeClr val="accent2"/>
          </a:solidFill>
          <a:ln w="31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6" name="Star: 5 Points 25">
            <a:extLst>
              <a:ext uri="{FF2B5EF4-FFF2-40B4-BE49-F238E27FC236}">
                <a16:creationId xmlns:a16="http://schemas.microsoft.com/office/drawing/2014/main" id="{E132D5FA-E0FD-F12E-D9F9-D1A699F9CB80}"/>
              </a:ext>
            </a:extLst>
          </p:cNvPr>
          <p:cNvSpPr/>
          <p:nvPr/>
        </p:nvSpPr>
        <p:spPr>
          <a:xfrm>
            <a:off x="20855669" y="1567999"/>
            <a:ext cx="268514" cy="253998"/>
          </a:xfrm>
          <a:prstGeom prst="star5">
            <a:avLst/>
          </a:prstGeom>
          <a:solidFill>
            <a:schemeClr val="accent2"/>
          </a:solidFill>
          <a:ln w="31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7" name="Star: 5 Points 26">
            <a:extLst>
              <a:ext uri="{FF2B5EF4-FFF2-40B4-BE49-F238E27FC236}">
                <a16:creationId xmlns:a16="http://schemas.microsoft.com/office/drawing/2014/main" id="{8688A4D2-1362-9F12-4CB0-CD98C06A6D37}"/>
              </a:ext>
            </a:extLst>
          </p:cNvPr>
          <p:cNvSpPr/>
          <p:nvPr/>
        </p:nvSpPr>
        <p:spPr>
          <a:xfrm>
            <a:off x="14550119" y="10154561"/>
            <a:ext cx="268514" cy="253998"/>
          </a:xfrm>
          <a:prstGeom prst="star5">
            <a:avLst/>
          </a:prstGeom>
          <a:solidFill>
            <a:schemeClr val="accent2"/>
          </a:solidFill>
          <a:ln w="31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8" name="Star: 5 Points 27">
            <a:extLst>
              <a:ext uri="{FF2B5EF4-FFF2-40B4-BE49-F238E27FC236}">
                <a16:creationId xmlns:a16="http://schemas.microsoft.com/office/drawing/2014/main" id="{5CF1A47D-253B-DC61-A11A-11393C4E58BB}"/>
              </a:ext>
            </a:extLst>
          </p:cNvPr>
          <p:cNvSpPr/>
          <p:nvPr/>
        </p:nvSpPr>
        <p:spPr>
          <a:xfrm>
            <a:off x="12786633" y="12701"/>
            <a:ext cx="268514" cy="253998"/>
          </a:xfrm>
          <a:prstGeom prst="star5">
            <a:avLst/>
          </a:prstGeom>
          <a:solidFill>
            <a:schemeClr val="accent2"/>
          </a:solidFill>
          <a:ln w="31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30" name="Star: 5 Points 29">
            <a:extLst>
              <a:ext uri="{FF2B5EF4-FFF2-40B4-BE49-F238E27FC236}">
                <a16:creationId xmlns:a16="http://schemas.microsoft.com/office/drawing/2014/main" id="{F64CBFF8-458F-F60D-83C5-D2D3F1791946}"/>
              </a:ext>
            </a:extLst>
          </p:cNvPr>
          <p:cNvSpPr/>
          <p:nvPr/>
        </p:nvSpPr>
        <p:spPr>
          <a:xfrm>
            <a:off x="18752458" y="10080177"/>
            <a:ext cx="268514" cy="253998"/>
          </a:xfrm>
          <a:prstGeom prst="star5">
            <a:avLst/>
          </a:prstGeom>
          <a:solidFill>
            <a:schemeClr val="accent2"/>
          </a:solidFill>
          <a:ln w="31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31" name="Star: 5 Points 30">
            <a:extLst>
              <a:ext uri="{FF2B5EF4-FFF2-40B4-BE49-F238E27FC236}">
                <a16:creationId xmlns:a16="http://schemas.microsoft.com/office/drawing/2014/main" id="{3E86F493-7613-61A3-5FE9-0A32E35028CD}"/>
              </a:ext>
            </a:extLst>
          </p:cNvPr>
          <p:cNvSpPr/>
          <p:nvPr/>
        </p:nvSpPr>
        <p:spPr>
          <a:xfrm>
            <a:off x="1170260" y="6602189"/>
            <a:ext cx="268514" cy="253998"/>
          </a:xfrm>
          <a:prstGeom prst="star5">
            <a:avLst/>
          </a:prstGeom>
          <a:solidFill>
            <a:schemeClr val="accent2"/>
          </a:solidFill>
          <a:ln w="31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32" name="Star: 5 Points 31">
            <a:extLst>
              <a:ext uri="{FF2B5EF4-FFF2-40B4-BE49-F238E27FC236}">
                <a16:creationId xmlns:a16="http://schemas.microsoft.com/office/drawing/2014/main" id="{E7B59ACC-6D74-0198-DB88-2F61063E4A40}"/>
              </a:ext>
            </a:extLst>
          </p:cNvPr>
          <p:cNvSpPr/>
          <p:nvPr/>
        </p:nvSpPr>
        <p:spPr>
          <a:xfrm>
            <a:off x="116115" y="10551889"/>
            <a:ext cx="268514" cy="253998"/>
          </a:xfrm>
          <a:prstGeom prst="star5">
            <a:avLst/>
          </a:prstGeom>
          <a:solidFill>
            <a:schemeClr val="accent2"/>
          </a:solidFill>
          <a:ln w="31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33" name="Star: 5 Points 32">
            <a:extLst>
              <a:ext uri="{FF2B5EF4-FFF2-40B4-BE49-F238E27FC236}">
                <a16:creationId xmlns:a16="http://schemas.microsoft.com/office/drawing/2014/main" id="{8F721B7A-BBB1-3847-6618-DAF07E269680}"/>
              </a:ext>
            </a:extLst>
          </p:cNvPr>
          <p:cNvSpPr/>
          <p:nvPr/>
        </p:nvSpPr>
        <p:spPr>
          <a:xfrm>
            <a:off x="3693886" y="35603543"/>
            <a:ext cx="268514" cy="253998"/>
          </a:xfrm>
          <a:prstGeom prst="star5">
            <a:avLst/>
          </a:prstGeom>
          <a:solidFill>
            <a:schemeClr val="accent2"/>
          </a:solidFill>
          <a:ln w="31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34" name="Star: 5 Points 33">
            <a:extLst>
              <a:ext uri="{FF2B5EF4-FFF2-40B4-BE49-F238E27FC236}">
                <a16:creationId xmlns:a16="http://schemas.microsoft.com/office/drawing/2014/main" id="{9F5C9326-0990-8290-78F8-535C08FEBD6C}"/>
              </a:ext>
            </a:extLst>
          </p:cNvPr>
          <p:cNvSpPr/>
          <p:nvPr/>
        </p:nvSpPr>
        <p:spPr>
          <a:xfrm>
            <a:off x="3556001" y="37047714"/>
            <a:ext cx="268514" cy="253998"/>
          </a:xfrm>
          <a:prstGeom prst="star5">
            <a:avLst/>
          </a:prstGeom>
          <a:solidFill>
            <a:schemeClr val="accent2"/>
          </a:solidFill>
          <a:ln w="31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37" name="Star: 5 Points 36">
            <a:extLst>
              <a:ext uri="{FF2B5EF4-FFF2-40B4-BE49-F238E27FC236}">
                <a16:creationId xmlns:a16="http://schemas.microsoft.com/office/drawing/2014/main" id="{613AF214-821D-970C-1262-F76500EF5406}"/>
              </a:ext>
            </a:extLst>
          </p:cNvPr>
          <p:cNvSpPr/>
          <p:nvPr/>
        </p:nvSpPr>
        <p:spPr>
          <a:xfrm>
            <a:off x="24144515" y="42410744"/>
            <a:ext cx="268514" cy="253998"/>
          </a:xfrm>
          <a:prstGeom prst="star5">
            <a:avLst/>
          </a:prstGeom>
          <a:solidFill>
            <a:schemeClr val="accent2"/>
          </a:solidFill>
          <a:ln w="31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38" name="Star: 5 Points 37">
            <a:extLst>
              <a:ext uri="{FF2B5EF4-FFF2-40B4-BE49-F238E27FC236}">
                <a16:creationId xmlns:a16="http://schemas.microsoft.com/office/drawing/2014/main" id="{D6519E02-EF38-1ECC-CF3A-37F710542DF3}"/>
              </a:ext>
            </a:extLst>
          </p:cNvPr>
          <p:cNvSpPr/>
          <p:nvPr/>
        </p:nvSpPr>
        <p:spPr>
          <a:xfrm>
            <a:off x="25545144" y="39907029"/>
            <a:ext cx="268514" cy="253998"/>
          </a:xfrm>
          <a:prstGeom prst="star5">
            <a:avLst/>
          </a:prstGeom>
          <a:solidFill>
            <a:schemeClr val="accent2"/>
          </a:solidFill>
          <a:ln w="31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39" name="Star: 5 Points 38">
            <a:extLst>
              <a:ext uri="{FF2B5EF4-FFF2-40B4-BE49-F238E27FC236}">
                <a16:creationId xmlns:a16="http://schemas.microsoft.com/office/drawing/2014/main" id="{73383DBD-C9B4-A097-3399-F8C8E4656C53}"/>
              </a:ext>
            </a:extLst>
          </p:cNvPr>
          <p:cNvSpPr/>
          <p:nvPr/>
        </p:nvSpPr>
        <p:spPr>
          <a:xfrm>
            <a:off x="25566915" y="37040457"/>
            <a:ext cx="268514" cy="253998"/>
          </a:xfrm>
          <a:prstGeom prst="star5">
            <a:avLst/>
          </a:prstGeom>
          <a:solidFill>
            <a:schemeClr val="accent2"/>
          </a:solidFill>
          <a:ln w="31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40" name="Star: 5 Points 39">
            <a:extLst>
              <a:ext uri="{FF2B5EF4-FFF2-40B4-BE49-F238E27FC236}">
                <a16:creationId xmlns:a16="http://schemas.microsoft.com/office/drawing/2014/main" id="{7115C813-7552-67A8-A29B-CA676F9ABA81}"/>
              </a:ext>
            </a:extLst>
          </p:cNvPr>
          <p:cNvSpPr/>
          <p:nvPr/>
        </p:nvSpPr>
        <p:spPr>
          <a:xfrm>
            <a:off x="13549087" y="42462448"/>
            <a:ext cx="195942" cy="181427"/>
          </a:xfrm>
          <a:prstGeom prst="star5">
            <a:avLst/>
          </a:prstGeom>
          <a:solidFill>
            <a:schemeClr val="accent2"/>
          </a:solidFill>
          <a:ln w="31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41" name="Google Shape;2351;p1">
            <a:extLst>
              <a:ext uri="{FF2B5EF4-FFF2-40B4-BE49-F238E27FC236}">
                <a16:creationId xmlns:a16="http://schemas.microsoft.com/office/drawing/2014/main" id="{FE9A7BD7-7D50-B0F2-1CC1-F0A0431E2DD7}"/>
              </a:ext>
            </a:extLst>
          </p:cNvPr>
          <p:cNvSpPr txBox="1"/>
          <p:nvPr/>
        </p:nvSpPr>
        <p:spPr>
          <a:xfrm>
            <a:off x="13813988" y="42389096"/>
            <a:ext cx="3748297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Previously found in soilchip</a:t>
            </a:r>
            <a:endParaRPr/>
          </a:p>
        </p:txBody>
      </p:sp>
      <p:sp>
        <p:nvSpPr>
          <p:cNvPr id="2453" name="Google Shape;2361;p1">
            <a:extLst>
              <a:ext uri="{FF2B5EF4-FFF2-40B4-BE49-F238E27FC236}">
                <a16:creationId xmlns:a16="http://schemas.microsoft.com/office/drawing/2014/main" id="{5D1B2325-8B60-4CB9-884C-4103846C442C}"/>
              </a:ext>
            </a:extLst>
          </p:cNvPr>
          <p:cNvSpPr txBox="1"/>
          <p:nvPr/>
        </p:nvSpPr>
        <p:spPr>
          <a:xfrm>
            <a:off x="80010" y="1818935"/>
            <a:ext cx="3409950" cy="1477287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amoeba of Variosea are highly variable and impossible to characterize through single images. Some taxa even form fruiting bodies (154).</a:t>
            </a:r>
            <a:endParaRPr sz="1800">
              <a:solidFill>
                <a:schemeClr val="tx2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54" name="Star: 5 Points 2453">
            <a:extLst>
              <a:ext uri="{FF2B5EF4-FFF2-40B4-BE49-F238E27FC236}">
                <a16:creationId xmlns:a16="http://schemas.microsoft.com/office/drawing/2014/main" id="{4CFF206E-BB24-41E2-A1F3-49A242CBB6D9}"/>
              </a:ext>
            </a:extLst>
          </p:cNvPr>
          <p:cNvSpPr/>
          <p:nvPr/>
        </p:nvSpPr>
        <p:spPr>
          <a:xfrm>
            <a:off x="28242080" y="20395293"/>
            <a:ext cx="268514" cy="253998"/>
          </a:xfrm>
          <a:prstGeom prst="star5">
            <a:avLst/>
          </a:prstGeom>
          <a:solidFill>
            <a:schemeClr val="accent2"/>
          </a:solidFill>
          <a:ln w="31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cxnSp>
        <p:nvCxnSpPr>
          <p:cNvPr id="2455" name="Google Shape;1541;p1">
            <a:extLst>
              <a:ext uri="{FF2B5EF4-FFF2-40B4-BE49-F238E27FC236}">
                <a16:creationId xmlns:a16="http://schemas.microsoft.com/office/drawing/2014/main" id="{ADC3F5D6-8ACB-482C-9CBC-87209EC60576}"/>
              </a:ext>
            </a:extLst>
          </p:cNvPr>
          <p:cNvCxnSpPr/>
          <p:nvPr/>
        </p:nvCxnSpPr>
        <p:spPr>
          <a:xfrm>
            <a:off x="28868809" y="37034324"/>
            <a:ext cx="0" cy="720000"/>
          </a:xfrm>
          <a:prstGeom prst="straightConnector1">
            <a:avLst/>
          </a:prstGeom>
          <a:noFill/>
          <a:ln w="57150" cap="flat" cmpd="sng">
            <a:solidFill>
              <a:srgbClr val="0070C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456" name="Google Shape;1520;p1">
            <a:extLst>
              <a:ext uri="{FF2B5EF4-FFF2-40B4-BE49-F238E27FC236}">
                <a16:creationId xmlns:a16="http://schemas.microsoft.com/office/drawing/2014/main" id="{0AB50ABE-CC55-4F89-A066-FD88F035F928}"/>
              </a:ext>
            </a:extLst>
          </p:cNvPr>
          <p:cNvCxnSpPr/>
          <p:nvPr/>
        </p:nvCxnSpPr>
        <p:spPr>
          <a:xfrm>
            <a:off x="19951337" y="32941295"/>
            <a:ext cx="0" cy="720000"/>
          </a:xfrm>
          <a:prstGeom prst="straightConnector1">
            <a:avLst/>
          </a:prstGeom>
          <a:noFill/>
          <a:ln w="571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457" name="Google Shape;1520;p1">
            <a:extLst>
              <a:ext uri="{FF2B5EF4-FFF2-40B4-BE49-F238E27FC236}">
                <a16:creationId xmlns:a16="http://schemas.microsoft.com/office/drawing/2014/main" id="{49AEC5C7-5722-4393-9FC3-82B895F636C3}"/>
              </a:ext>
            </a:extLst>
          </p:cNvPr>
          <p:cNvCxnSpPr/>
          <p:nvPr/>
        </p:nvCxnSpPr>
        <p:spPr>
          <a:xfrm>
            <a:off x="20925609" y="33476510"/>
            <a:ext cx="0" cy="720000"/>
          </a:xfrm>
          <a:prstGeom prst="straightConnector1">
            <a:avLst/>
          </a:prstGeom>
          <a:noFill/>
          <a:ln w="571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458" name="Google Shape;2369;p1">
            <a:extLst>
              <a:ext uri="{FF2B5EF4-FFF2-40B4-BE49-F238E27FC236}">
                <a16:creationId xmlns:a16="http://schemas.microsoft.com/office/drawing/2014/main" id="{DEB3CB9E-4531-45AE-946F-F5056823776A}"/>
              </a:ext>
            </a:extLst>
          </p:cNvPr>
          <p:cNvCxnSpPr>
            <a:cxnSpLocks/>
          </p:cNvCxnSpPr>
          <p:nvPr/>
        </p:nvCxnSpPr>
        <p:spPr>
          <a:xfrm>
            <a:off x="13182600" y="2141056"/>
            <a:ext cx="857250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459" name="Google Shape;2369;p1">
            <a:extLst>
              <a:ext uri="{FF2B5EF4-FFF2-40B4-BE49-F238E27FC236}">
                <a16:creationId xmlns:a16="http://schemas.microsoft.com/office/drawing/2014/main" id="{F9C07C67-7DEA-4EE3-B521-55844B5A567A}"/>
              </a:ext>
            </a:extLst>
          </p:cNvPr>
          <p:cNvCxnSpPr>
            <a:cxnSpLocks/>
          </p:cNvCxnSpPr>
          <p:nvPr/>
        </p:nvCxnSpPr>
        <p:spPr>
          <a:xfrm>
            <a:off x="13182455" y="1943100"/>
            <a:ext cx="0" cy="203671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709" name="Google Shape;1414;p1">
            <a:extLst>
              <a:ext uri="{FF2B5EF4-FFF2-40B4-BE49-F238E27FC236}">
                <a16:creationId xmlns:a16="http://schemas.microsoft.com/office/drawing/2014/main" id="{53965974-16E0-4405-9F96-E3C73A58B4BD}"/>
              </a:ext>
            </a:extLst>
          </p:cNvPr>
          <p:cNvCxnSpPr>
            <a:cxnSpLocks/>
          </p:cNvCxnSpPr>
          <p:nvPr/>
        </p:nvCxnSpPr>
        <p:spPr>
          <a:xfrm>
            <a:off x="13064237" y="3160870"/>
            <a:ext cx="0" cy="109363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710" name="Google Shape;1415;p1">
            <a:extLst>
              <a:ext uri="{FF2B5EF4-FFF2-40B4-BE49-F238E27FC236}">
                <a16:creationId xmlns:a16="http://schemas.microsoft.com/office/drawing/2014/main" id="{357BC0A4-2DEC-4FFC-BEBC-E12A645FDA8C}"/>
              </a:ext>
            </a:extLst>
          </p:cNvPr>
          <p:cNvCxnSpPr/>
          <p:nvPr/>
        </p:nvCxnSpPr>
        <p:spPr>
          <a:xfrm>
            <a:off x="13051537" y="4247670"/>
            <a:ext cx="168205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711" name="Google Shape;1416;p1">
            <a:extLst>
              <a:ext uri="{FF2B5EF4-FFF2-40B4-BE49-F238E27FC236}">
                <a16:creationId xmlns:a16="http://schemas.microsoft.com/office/drawing/2014/main" id="{9A895741-3567-4B85-8F4B-3E70ACD1B20C}"/>
              </a:ext>
            </a:extLst>
          </p:cNvPr>
          <p:cNvCxnSpPr/>
          <p:nvPr/>
        </p:nvCxnSpPr>
        <p:spPr>
          <a:xfrm>
            <a:off x="13070702" y="3895852"/>
            <a:ext cx="168205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712" name="Google Shape;1417;p1">
            <a:extLst>
              <a:ext uri="{FF2B5EF4-FFF2-40B4-BE49-F238E27FC236}">
                <a16:creationId xmlns:a16="http://schemas.microsoft.com/office/drawing/2014/main" id="{A2CD7CCB-CF3B-4831-8339-927FBCF0EA26}"/>
              </a:ext>
            </a:extLst>
          </p:cNvPr>
          <p:cNvCxnSpPr/>
          <p:nvPr/>
        </p:nvCxnSpPr>
        <p:spPr>
          <a:xfrm>
            <a:off x="13075089" y="3530282"/>
            <a:ext cx="168205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713" name="Google Shape;1418;p1">
            <a:extLst>
              <a:ext uri="{FF2B5EF4-FFF2-40B4-BE49-F238E27FC236}">
                <a16:creationId xmlns:a16="http://schemas.microsoft.com/office/drawing/2014/main" id="{4451CCA8-5AED-43EE-94D5-9A5E1D08CB67}"/>
              </a:ext>
            </a:extLst>
          </p:cNvPr>
          <p:cNvCxnSpPr/>
          <p:nvPr/>
        </p:nvCxnSpPr>
        <p:spPr>
          <a:xfrm>
            <a:off x="13075089" y="3167557"/>
            <a:ext cx="168205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714" name="Google Shape;1455;p1">
            <a:extLst>
              <a:ext uri="{FF2B5EF4-FFF2-40B4-BE49-F238E27FC236}">
                <a16:creationId xmlns:a16="http://schemas.microsoft.com/office/drawing/2014/main" id="{B8911C78-8CC3-482D-8395-1FAAAA5CF9D3}"/>
              </a:ext>
            </a:extLst>
          </p:cNvPr>
          <p:cNvCxnSpPr>
            <a:cxnSpLocks/>
          </p:cNvCxnSpPr>
          <p:nvPr/>
        </p:nvCxnSpPr>
        <p:spPr>
          <a:xfrm>
            <a:off x="12141200" y="4248973"/>
            <a:ext cx="939800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716" name="Google Shape;1444;p1">
            <a:extLst>
              <a:ext uri="{FF2B5EF4-FFF2-40B4-BE49-F238E27FC236}">
                <a16:creationId xmlns:a16="http://schemas.microsoft.com/office/drawing/2014/main" id="{9921A06C-EF92-41B9-A2A5-030C2062E9D8}"/>
              </a:ext>
            </a:extLst>
          </p:cNvPr>
          <p:cNvSpPr txBox="1"/>
          <p:nvPr/>
        </p:nvSpPr>
        <p:spPr>
          <a:xfrm>
            <a:off x="13237773" y="2973088"/>
            <a:ext cx="1468827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Awerintzewia</a:t>
            </a:r>
            <a:endParaRPr/>
          </a:p>
        </p:txBody>
      </p:sp>
      <p:sp>
        <p:nvSpPr>
          <p:cNvPr id="2717" name="Google Shape;1444;p1">
            <a:extLst>
              <a:ext uri="{FF2B5EF4-FFF2-40B4-BE49-F238E27FC236}">
                <a16:creationId xmlns:a16="http://schemas.microsoft.com/office/drawing/2014/main" id="{BE147FAA-1ADA-4248-8C3C-BEBE6BA4C0C4}"/>
              </a:ext>
            </a:extLst>
          </p:cNvPr>
          <p:cNvSpPr txBox="1"/>
          <p:nvPr/>
        </p:nvSpPr>
        <p:spPr>
          <a:xfrm>
            <a:off x="13237773" y="3344563"/>
            <a:ext cx="1468827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Difflugia</a:t>
            </a:r>
            <a:endParaRPr/>
          </a:p>
        </p:txBody>
      </p:sp>
      <p:sp>
        <p:nvSpPr>
          <p:cNvPr id="2718" name="Google Shape;1444;p1">
            <a:extLst>
              <a:ext uri="{FF2B5EF4-FFF2-40B4-BE49-F238E27FC236}">
                <a16:creationId xmlns:a16="http://schemas.microsoft.com/office/drawing/2014/main" id="{7E500612-BB3B-4AAB-AFDB-EED57E192A65}"/>
              </a:ext>
            </a:extLst>
          </p:cNvPr>
          <p:cNvSpPr txBox="1"/>
          <p:nvPr/>
        </p:nvSpPr>
        <p:spPr>
          <a:xfrm>
            <a:off x="13247298" y="3696988"/>
            <a:ext cx="1468827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Golemanskia</a:t>
            </a:r>
            <a:endParaRPr/>
          </a:p>
        </p:txBody>
      </p:sp>
      <p:sp>
        <p:nvSpPr>
          <p:cNvPr id="2719" name="Google Shape;1444;p1">
            <a:extLst>
              <a:ext uri="{FF2B5EF4-FFF2-40B4-BE49-F238E27FC236}">
                <a16:creationId xmlns:a16="http://schemas.microsoft.com/office/drawing/2014/main" id="{F42CC435-F228-40E1-8A38-F46AF9608B44}"/>
              </a:ext>
            </a:extLst>
          </p:cNvPr>
          <p:cNvSpPr txBox="1"/>
          <p:nvPr/>
        </p:nvSpPr>
        <p:spPr>
          <a:xfrm>
            <a:off x="13248286" y="4049413"/>
            <a:ext cx="1164027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Zivkovicia</a:t>
            </a:r>
            <a:endParaRPr/>
          </a:p>
        </p:txBody>
      </p:sp>
      <p:cxnSp>
        <p:nvCxnSpPr>
          <p:cNvPr id="2720" name="Google Shape;955;p1">
            <a:extLst>
              <a:ext uri="{FF2B5EF4-FFF2-40B4-BE49-F238E27FC236}">
                <a16:creationId xmlns:a16="http://schemas.microsoft.com/office/drawing/2014/main" id="{584D8921-291E-4796-865F-5E64EA86AEBF}"/>
              </a:ext>
            </a:extLst>
          </p:cNvPr>
          <p:cNvCxnSpPr>
            <a:cxnSpLocks/>
          </p:cNvCxnSpPr>
          <p:nvPr/>
        </p:nvCxnSpPr>
        <p:spPr>
          <a:xfrm>
            <a:off x="13033408" y="4911600"/>
            <a:ext cx="0" cy="37706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721" name="Google Shape;956;p1">
            <a:extLst>
              <a:ext uri="{FF2B5EF4-FFF2-40B4-BE49-F238E27FC236}">
                <a16:creationId xmlns:a16="http://schemas.microsoft.com/office/drawing/2014/main" id="{AF37349E-F703-43CB-A5B2-6BAFCBF9BCFE}"/>
              </a:ext>
            </a:extLst>
          </p:cNvPr>
          <p:cNvCxnSpPr>
            <a:cxnSpLocks/>
          </p:cNvCxnSpPr>
          <p:nvPr/>
        </p:nvCxnSpPr>
        <p:spPr>
          <a:xfrm>
            <a:off x="13031115" y="4911600"/>
            <a:ext cx="168205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722" name="Google Shape;957;p1">
            <a:extLst>
              <a:ext uri="{FF2B5EF4-FFF2-40B4-BE49-F238E27FC236}">
                <a16:creationId xmlns:a16="http://schemas.microsoft.com/office/drawing/2014/main" id="{3B421F0B-1DC5-47C4-ABD8-B9D5E9328BC6}"/>
              </a:ext>
            </a:extLst>
          </p:cNvPr>
          <p:cNvCxnSpPr>
            <a:cxnSpLocks/>
          </p:cNvCxnSpPr>
          <p:nvPr/>
        </p:nvCxnSpPr>
        <p:spPr>
          <a:xfrm>
            <a:off x="13019302" y="5286758"/>
            <a:ext cx="168205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723" name="Google Shape;958;p1">
            <a:extLst>
              <a:ext uri="{FF2B5EF4-FFF2-40B4-BE49-F238E27FC236}">
                <a16:creationId xmlns:a16="http://schemas.microsoft.com/office/drawing/2014/main" id="{C1E356C2-3815-43E0-9E19-40309D64C021}"/>
              </a:ext>
            </a:extLst>
          </p:cNvPr>
          <p:cNvCxnSpPr>
            <a:cxnSpLocks/>
          </p:cNvCxnSpPr>
          <p:nvPr/>
        </p:nvCxnSpPr>
        <p:spPr>
          <a:xfrm>
            <a:off x="12420600" y="5287856"/>
            <a:ext cx="657847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724" name="Google Shape;1444;p1">
            <a:extLst>
              <a:ext uri="{FF2B5EF4-FFF2-40B4-BE49-F238E27FC236}">
                <a16:creationId xmlns:a16="http://schemas.microsoft.com/office/drawing/2014/main" id="{A20F0F50-763A-4566-8672-1C986696AD50}"/>
              </a:ext>
            </a:extLst>
          </p:cNvPr>
          <p:cNvSpPr txBox="1"/>
          <p:nvPr/>
        </p:nvSpPr>
        <p:spPr>
          <a:xfrm>
            <a:off x="13201155" y="4694215"/>
            <a:ext cx="1258289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Bullinularia</a:t>
            </a:r>
            <a:endParaRPr/>
          </a:p>
        </p:txBody>
      </p:sp>
      <p:sp>
        <p:nvSpPr>
          <p:cNvPr id="2725" name="Google Shape;1444;p1">
            <a:extLst>
              <a:ext uri="{FF2B5EF4-FFF2-40B4-BE49-F238E27FC236}">
                <a16:creationId xmlns:a16="http://schemas.microsoft.com/office/drawing/2014/main" id="{5FF06E10-09BF-4C97-B38C-BA0B081EF48B}"/>
              </a:ext>
            </a:extLst>
          </p:cNvPr>
          <p:cNvSpPr txBox="1"/>
          <p:nvPr/>
        </p:nvSpPr>
        <p:spPr>
          <a:xfrm>
            <a:off x="13191630" y="5084740"/>
            <a:ext cx="1258289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Plagiopyxis</a:t>
            </a:r>
            <a:endParaRPr/>
          </a:p>
        </p:txBody>
      </p:sp>
      <p:sp>
        <p:nvSpPr>
          <p:cNvPr id="2736" name="Google Shape;1491;p1">
            <a:extLst>
              <a:ext uri="{FF2B5EF4-FFF2-40B4-BE49-F238E27FC236}">
                <a16:creationId xmlns:a16="http://schemas.microsoft.com/office/drawing/2014/main" id="{949EDDE0-C6CE-498B-802F-660A4EE2F006}"/>
              </a:ext>
            </a:extLst>
          </p:cNvPr>
          <p:cNvSpPr/>
          <p:nvPr/>
        </p:nvSpPr>
        <p:spPr>
          <a:xfrm>
            <a:off x="14404120" y="5208452"/>
            <a:ext cx="360000" cy="184666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7" name="Google Shape;1491;p1">
            <a:extLst>
              <a:ext uri="{FF2B5EF4-FFF2-40B4-BE49-F238E27FC236}">
                <a16:creationId xmlns:a16="http://schemas.microsoft.com/office/drawing/2014/main" id="{40A6DECE-350D-44A8-B0D9-3A3D0A3AAC39}"/>
              </a:ext>
            </a:extLst>
          </p:cNvPr>
          <p:cNvSpPr/>
          <p:nvPr/>
        </p:nvSpPr>
        <p:spPr>
          <a:xfrm>
            <a:off x="14461270" y="4808402"/>
            <a:ext cx="360000" cy="184666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8" name="Google Shape;1491;p1">
            <a:extLst>
              <a:ext uri="{FF2B5EF4-FFF2-40B4-BE49-F238E27FC236}">
                <a16:creationId xmlns:a16="http://schemas.microsoft.com/office/drawing/2014/main" id="{C523E0D9-AEA2-4447-9638-330FACC77FD2}"/>
              </a:ext>
            </a:extLst>
          </p:cNvPr>
          <p:cNvSpPr/>
          <p:nvPr/>
        </p:nvSpPr>
        <p:spPr>
          <a:xfrm>
            <a:off x="14337445" y="4160702"/>
            <a:ext cx="360000" cy="184666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9" name="Google Shape;1491;p1">
            <a:extLst>
              <a:ext uri="{FF2B5EF4-FFF2-40B4-BE49-F238E27FC236}">
                <a16:creationId xmlns:a16="http://schemas.microsoft.com/office/drawing/2014/main" id="{0B7826BB-27A5-436C-899B-02BE3609A1A2}"/>
              </a:ext>
            </a:extLst>
          </p:cNvPr>
          <p:cNvSpPr/>
          <p:nvPr/>
        </p:nvSpPr>
        <p:spPr>
          <a:xfrm>
            <a:off x="14613670" y="3808277"/>
            <a:ext cx="360000" cy="184666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0" name="Google Shape;1491;p1">
            <a:extLst>
              <a:ext uri="{FF2B5EF4-FFF2-40B4-BE49-F238E27FC236}">
                <a16:creationId xmlns:a16="http://schemas.microsoft.com/office/drawing/2014/main" id="{40BBDB95-D597-480A-82C4-CC847CD60A7A}"/>
              </a:ext>
            </a:extLst>
          </p:cNvPr>
          <p:cNvSpPr/>
          <p:nvPr/>
        </p:nvSpPr>
        <p:spPr>
          <a:xfrm>
            <a:off x="14194570" y="3446327"/>
            <a:ext cx="360000" cy="184666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1" name="Google Shape;1491;p1">
            <a:extLst>
              <a:ext uri="{FF2B5EF4-FFF2-40B4-BE49-F238E27FC236}">
                <a16:creationId xmlns:a16="http://schemas.microsoft.com/office/drawing/2014/main" id="{F4879391-C55D-42A9-9CE5-874EB25A4537}"/>
              </a:ext>
            </a:extLst>
          </p:cNvPr>
          <p:cNvSpPr/>
          <p:nvPr/>
        </p:nvSpPr>
        <p:spPr>
          <a:xfrm>
            <a:off x="14699395" y="3093902"/>
            <a:ext cx="360000" cy="184666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742" name="Google Shape;958;p1">
            <a:extLst>
              <a:ext uri="{FF2B5EF4-FFF2-40B4-BE49-F238E27FC236}">
                <a16:creationId xmlns:a16="http://schemas.microsoft.com/office/drawing/2014/main" id="{C2FAE320-6EA7-4002-B062-151932112089}"/>
              </a:ext>
            </a:extLst>
          </p:cNvPr>
          <p:cNvCxnSpPr>
            <a:cxnSpLocks/>
          </p:cNvCxnSpPr>
          <p:nvPr/>
        </p:nvCxnSpPr>
        <p:spPr>
          <a:xfrm>
            <a:off x="12020550" y="5621231"/>
            <a:ext cx="1028700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743" name="Google Shape;955;p1">
            <a:extLst>
              <a:ext uri="{FF2B5EF4-FFF2-40B4-BE49-F238E27FC236}">
                <a16:creationId xmlns:a16="http://schemas.microsoft.com/office/drawing/2014/main" id="{324C9071-AF04-40EA-8FFC-8C6EB8ED7639}"/>
              </a:ext>
            </a:extLst>
          </p:cNvPr>
          <p:cNvCxnSpPr>
            <a:cxnSpLocks/>
          </p:cNvCxnSpPr>
          <p:nvPr/>
        </p:nvCxnSpPr>
        <p:spPr>
          <a:xfrm>
            <a:off x="13033408" y="5616450"/>
            <a:ext cx="0" cy="37706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744" name="Google Shape;956;p1">
            <a:extLst>
              <a:ext uri="{FF2B5EF4-FFF2-40B4-BE49-F238E27FC236}">
                <a16:creationId xmlns:a16="http://schemas.microsoft.com/office/drawing/2014/main" id="{B7FE64F9-F562-46F8-B4D1-AA118A44A126}"/>
              </a:ext>
            </a:extLst>
          </p:cNvPr>
          <p:cNvCxnSpPr>
            <a:cxnSpLocks/>
          </p:cNvCxnSpPr>
          <p:nvPr/>
        </p:nvCxnSpPr>
        <p:spPr>
          <a:xfrm>
            <a:off x="13031115" y="5624070"/>
            <a:ext cx="168205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745" name="Google Shape;957;p1">
            <a:extLst>
              <a:ext uri="{FF2B5EF4-FFF2-40B4-BE49-F238E27FC236}">
                <a16:creationId xmlns:a16="http://schemas.microsoft.com/office/drawing/2014/main" id="{480AE4AA-8D6E-4A8B-8F40-3892D79CA541}"/>
              </a:ext>
            </a:extLst>
          </p:cNvPr>
          <p:cNvCxnSpPr>
            <a:cxnSpLocks/>
          </p:cNvCxnSpPr>
          <p:nvPr/>
        </p:nvCxnSpPr>
        <p:spPr>
          <a:xfrm>
            <a:off x="13019302" y="5991608"/>
            <a:ext cx="168205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746" name="Google Shape;1444;p1">
            <a:extLst>
              <a:ext uri="{FF2B5EF4-FFF2-40B4-BE49-F238E27FC236}">
                <a16:creationId xmlns:a16="http://schemas.microsoft.com/office/drawing/2014/main" id="{4BF63070-583C-4A2F-8976-D25BC75E4B44}"/>
              </a:ext>
            </a:extLst>
          </p:cNvPr>
          <p:cNvSpPr txBox="1"/>
          <p:nvPr/>
        </p:nvSpPr>
        <p:spPr>
          <a:xfrm>
            <a:off x="13201155" y="5418115"/>
            <a:ext cx="895845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Arcella</a:t>
            </a:r>
            <a:endParaRPr/>
          </a:p>
        </p:txBody>
      </p:sp>
      <p:sp>
        <p:nvSpPr>
          <p:cNvPr id="2747" name="Google Shape;1444;p1">
            <a:extLst>
              <a:ext uri="{FF2B5EF4-FFF2-40B4-BE49-F238E27FC236}">
                <a16:creationId xmlns:a16="http://schemas.microsoft.com/office/drawing/2014/main" id="{2B4519F0-8A81-4517-B76E-A888D44F25CB}"/>
              </a:ext>
            </a:extLst>
          </p:cNvPr>
          <p:cNvSpPr txBox="1"/>
          <p:nvPr/>
        </p:nvSpPr>
        <p:spPr>
          <a:xfrm>
            <a:off x="13201155" y="5789590"/>
            <a:ext cx="124827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Galeripora</a:t>
            </a:r>
            <a:endParaRPr/>
          </a:p>
        </p:txBody>
      </p:sp>
      <p:sp>
        <p:nvSpPr>
          <p:cNvPr id="2748" name="Google Shape;1491;p1">
            <a:extLst>
              <a:ext uri="{FF2B5EF4-FFF2-40B4-BE49-F238E27FC236}">
                <a16:creationId xmlns:a16="http://schemas.microsoft.com/office/drawing/2014/main" id="{5D35465D-48A1-4017-844E-D4CA79242A8D}"/>
              </a:ext>
            </a:extLst>
          </p:cNvPr>
          <p:cNvSpPr/>
          <p:nvPr/>
        </p:nvSpPr>
        <p:spPr>
          <a:xfrm>
            <a:off x="14042170" y="5532302"/>
            <a:ext cx="360000" cy="184666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9" name="Google Shape;1491;p1">
            <a:extLst>
              <a:ext uri="{FF2B5EF4-FFF2-40B4-BE49-F238E27FC236}">
                <a16:creationId xmlns:a16="http://schemas.microsoft.com/office/drawing/2014/main" id="{F2843616-8850-4734-993A-524592B98024}"/>
              </a:ext>
            </a:extLst>
          </p:cNvPr>
          <p:cNvSpPr/>
          <p:nvPr/>
        </p:nvSpPr>
        <p:spPr>
          <a:xfrm>
            <a:off x="14394595" y="5913302"/>
            <a:ext cx="360000" cy="184666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750" name="Google Shape;958;p1">
            <a:extLst>
              <a:ext uri="{FF2B5EF4-FFF2-40B4-BE49-F238E27FC236}">
                <a16:creationId xmlns:a16="http://schemas.microsoft.com/office/drawing/2014/main" id="{E1185E88-174D-4076-ACB9-921E0823BD3D}"/>
              </a:ext>
            </a:extLst>
          </p:cNvPr>
          <p:cNvCxnSpPr>
            <a:cxnSpLocks/>
          </p:cNvCxnSpPr>
          <p:nvPr/>
        </p:nvCxnSpPr>
        <p:spPr>
          <a:xfrm>
            <a:off x="12087225" y="5992706"/>
            <a:ext cx="714375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756" name="Google Shape;1426;p1">
            <a:extLst>
              <a:ext uri="{FF2B5EF4-FFF2-40B4-BE49-F238E27FC236}">
                <a16:creationId xmlns:a16="http://schemas.microsoft.com/office/drawing/2014/main" id="{5D01EB8B-EF76-43CA-ABF3-A100E0612A4A}"/>
              </a:ext>
            </a:extLst>
          </p:cNvPr>
          <p:cNvCxnSpPr/>
          <p:nvPr/>
        </p:nvCxnSpPr>
        <p:spPr>
          <a:xfrm flipH="1">
            <a:off x="13040145" y="6427709"/>
            <a:ext cx="628" cy="72289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757" name="Google Shape;1427;p1">
            <a:extLst>
              <a:ext uri="{FF2B5EF4-FFF2-40B4-BE49-F238E27FC236}">
                <a16:creationId xmlns:a16="http://schemas.microsoft.com/office/drawing/2014/main" id="{7C65D1EC-8A8B-4347-87D0-423EAFEA8002}"/>
              </a:ext>
            </a:extLst>
          </p:cNvPr>
          <p:cNvCxnSpPr/>
          <p:nvPr/>
        </p:nvCxnSpPr>
        <p:spPr>
          <a:xfrm>
            <a:off x="13031244" y="7162692"/>
            <a:ext cx="184199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758" name="Google Shape;1428;p1">
            <a:extLst>
              <a:ext uri="{FF2B5EF4-FFF2-40B4-BE49-F238E27FC236}">
                <a16:creationId xmlns:a16="http://schemas.microsoft.com/office/drawing/2014/main" id="{82BE9A1F-6FD1-4A4A-8B49-D39A89CE1C9C}"/>
              </a:ext>
            </a:extLst>
          </p:cNvPr>
          <p:cNvCxnSpPr/>
          <p:nvPr/>
        </p:nvCxnSpPr>
        <p:spPr>
          <a:xfrm>
            <a:off x="13051625" y="6797122"/>
            <a:ext cx="168205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759" name="Google Shape;1429;p1">
            <a:extLst>
              <a:ext uri="{FF2B5EF4-FFF2-40B4-BE49-F238E27FC236}">
                <a16:creationId xmlns:a16="http://schemas.microsoft.com/office/drawing/2014/main" id="{74634B00-5BFA-454E-86F4-0ADABCE79D7E}"/>
              </a:ext>
            </a:extLst>
          </p:cNvPr>
          <p:cNvCxnSpPr/>
          <p:nvPr/>
        </p:nvCxnSpPr>
        <p:spPr>
          <a:xfrm>
            <a:off x="13051625" y="6434397"/>
            <a:ext cx="168205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760" name="Google Shape;1430;p1">
            <a:extLst>
              <a:ext uri="{FF2B5EF4-FFF2-40B4-BE49-F238E27FC236}">
                <a16:creationId xmlns:a16="http://schemas.microsoft.com/office/drawing/2014/main" id="{6D791A94-CAAA-4FF6-BFF1-90540629B211}"/>
              </a:ext>
            </a:extLst>
          </p:cNvPr>
          <p:cNvCxnSpPr/>
          <p:nvPr/>
        </p:nvCxnSpPr>
        <p:spPr>
          <a:xfrm>
            <a:off x="12798108" y="6442116"/>
            <a:ext cx="254000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761" name="Google Shape;955;p1">
            <a:extLst>
              <a:ext uri="{FF2B5EF4-FFF2-40B4-BE49-F238E27FC236}">
                <a16:creationId xmlns:a16="http://schemas.microsoft.com/office/drawing/2014/main" id="{2848FB57-E2B0-4498-A6E2-1A2DE2FC65F9}"/>
              </a:ext>
            </a:extLst>
          </p:cNvPr>
          <p:cNvCxnSpPr>
            <a:cxnSpLocks/>
          </p:cNvCxnSpPr>
          <p:nvPr/>
        </p:nvCxnSpPr>
        <p:spPr>
          <a:xfrm>
            <a:off x="12804808" y="5991225"/>
            <a:ext cx="0" cy="4572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762" name="Google Shape;1444;p1">
            <a:extLst>
              <a:ext uri="{FF2B5EF4-FFF2-40B4-BE49-F238E27FC236}">
                <a16:creationId xmlns:a16="http://schemas.microsoft.com/office/drawing/2014/main" id="{E2967E96-A1E0-4F47-BF67-E63C273D91FF}"/>
              </a:ext>
            </a:extLst>
          </p:cNvPr>
          <p:cNvSpPr txBox="1"/>
          <p:nvPr/>
        </p:nvSpPr>
        <p:spPr>
          <a:xfrm>
            <a:off x="13226729" y="6239150"/>
            <a:ext cx="1372095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Cucurbitella</a:t>
            </a:r>
            <a:endParaRPr/>
          </a:p>
        </p:txBody>
      </p:sp>
      <p:sp>
        <p:nvSpPr>
          <p:cNvPr id="2763" name="Google Shape;1444;p1">
            <a:extLst>
              <a:ext uri="{FF2B5EF4-FFF2-40B4-BE49-F238E27FC236}">
                <a16:creationId xmlns:a16="http://schemas.microsoft.com/office/drawing/2014/main" id="{7441B4D6-20BE-462C-BA94-9BAE7A78DAB2}"/>
              </a:ext>
            </a:extLst>
          </p:cNvPr>
          <p:cNvSpPr txBox="1"/>
          <p:nvPr/>
        </p:nvSpPr>
        <p:spPr>
          <a:xfrm>
            <a:off x="13226729" y="6601100"/>
            <a:ext cx="1372095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Cyclopyxis</a:t>
            </a:r>
            <a:endParaRPr/>
          </a:p>
        </p:txBody>
      </p:sp>
      <p:sp>
        <p:nvSpPr>
          <p:cNvPr id="2764" name="Google Shape;1444;p1">
            <a:extLst>
              <a:ext uri="{FF2B5EF4-FFF2-40B4-BE49-F238E27FC236}">
                <a16:creationId xmlns:a16="http://schemas.microsoft.com/office/drawing/2014/main" id="{98280414-75D8-4697-9EDE-8F8BF917CD49}"/>
              </a:ext>
            </a:extLst>
          </p:cNvPr>
          <p:cNvSpPr txBox="1"/>
          <p:nvPr/>
        </p:nvSpPr>
        <p:spPr>
          <a:xfrm>
            <a:off x="13255305" y="6944000"/>
            <a:ext cx="1006796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Netzelia</a:t>
            </a:r>
            <a:endParaRPr/>
          </a:p>
        </p:txBody>
      </p:sp>
      <p:sp>
        <p:nvSpPr>
          <p:cNvPr id="2767" name="Google Shape;1736;p1">
            <a:extLst>
              <a:ext uri="{FF2B5EF4-FFF2-40B4-BE49-F238E27FC236}">
                <a16:creationId xmlns:a16="http://schemas.microsoft.com/office/drawing/2014/main" id="{DD796C85-66DC-46C8-BCEE-909F85DCF5A4}"/>
              </a:ext>
            </a:extLst>
          </p:cNvPr>
          <p:cNvSpPr txBox="1"/>
          <p:nvPr/>
        </p:nvSpPr>
        <p:spPr>
          <a:xfrm>
            <a:off x="14473402" y="6286561"/>
            <a:ext cx="606939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166</a:t>
            </a:r>
            <a:endParaRPr/>
          </a:p>
        </p:txBody>
      </p:sp>
      <p:sp>
        <p:nvSpPr>
          <p:cNvPr id="2769" name="Google Shape;1736;p1">
            <a:extLst>
              <a:ext uri="{FF2B5EF4-FFF2-40B4-BE49-F238E27FC236}">
                <a16:creationId xmlns:a16="http://schemas.microsoft.com/office/drawing/2014/main" id="{7B89C3F3-9021-4932-B0F6-DDC6385D2D46}"/>
              </a:ext>
            </a:extLst>
          </p:cNvPr>
          <p:cNvSpPr txBox="1"/>
          <p:nvPr/>
        </p:nvSpPr>
        <p:spPr>
          <a:xfrm>
            <a:off x="14349577" y="5838886"/>
            <a:ext cx="606939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167</a:t>
            </a:r>
            <a:endParaRPr/>
          </a:p>
        </p:txBody>
      </p:sp>
      <p:sp>
        <p:nvSpPr>
          <p:cNvPr id="2770" name="Google Shape;1736;p1">
            <a:extLst>
              <a:ext uri="{FF2B5EF4-FFF2-40B4-BE49-F238E27FC236}">
                <a16:creationId xmlns:a16="http://schemas.microsoft.com/office/drawing/2014/main" id="{F071BDB5-2135-4482-96FF-BE451CDBD6CE}"/>
              </a:ext>
            </a:extLst>
          </p:cNvPr>
          <p:cNvSpPr txBox="1"/>
          <p:nvPr/>
        </p:nvSpPr>
        <p:spPr>
          <a:xfrm>
            <a:off x="13968577" y="5467411"/>
            <a:ext cx="606939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168</a:t>
            </a:r>
            <a:endParaRPr/>
          </a:p>
        </p:txBody>
      </p:sp>
      <p:sp>
        <p:nvSpPr>
          <p:cNvPr id="2771" name="Google Shape;1736;p1">
            <a:extLst>
              <a:ext uri="{FF2B5EF4-FFF2-40B4-BE49-F238E27FC236}">
                <a16:creationId xmlns:a16="http://schemas.microsoft.com/office/drawing/2014/main" id="{A5F5B6C3-AC2F-485C-BD21-19506FA92A9B}"/>
              </a:ext>
            </a:extLst>
          </p:cNvPr>
          <p:cNvSpPr txBox="1"/>
          <p:nvPr/>
        </p:nvSpPr>
        <p:spPr>
          <a:xfrm>
            <a:off x="14349577" y="5124511"/>
            <a:ext cx="606939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169</a:t>
            </a:r>
            <a:endParaRPr/>
          </a:p>
        </p:txBody>
      </p:sp>
      <p:sp>
        <p:nvSpPr>
          <p:cNvPr id="2772" name="Google Shape;1736;p1">
            <a:extLst>
              <a:ext uri="{FF2B5EF4-FFF2-40B4-BE49-F238E27FC236}">
                <a16:creationId xmlns:a16="http://schemas.microsoft.com/office/drawing/2014/main" id="{5D800080-FFA9-44D1-8F4E-F62968D888BD}"/>
              </a:ext>
            </a:extLst>
          </p:cNvPr>
          <p:cNvSpPr txBox="1"/>
          <p:nvPr/>
        </p:nvSpPr>
        <p:spPr>
          <a:xfrm>
            <a:off x="14406727" y="4743511"/>
            <a:ext cx="606939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170</a:t>
            </a:r>
            <a:endParaRPr/>
          </a:p>
        </p:txBody>
      </p:sp>
      <p:sp>
        <p:nvSpPr>
          <p:cNvPr id="2773" name="Google Shape;1736;p1">
            <a:extLst>
              <a:ext uri="{FF2B5EF4-FFF2-40B4-BE49-F238E27FC236}">
                <a16:creationId xmlns:a16="http://schemas.microsoft.com/office/drawing/2014/main" id="{846CA506-922A-4ACE-9F82-491040C27DFF}"/>
              </a:ext>
            </a:extLst>
          </p:cNvPr>
          <p:cNvSpPr txBox="1"/>
          <p:nvPr/>
        </p:nvSpPr>
        <p:spPr>
          <a:xfrm>
            <a:off x="14273377" y="4095811"/>
            <a:ext cx="606939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171</a:t>
            </a:r>
            <a:endParaRPr/>
          </a:p>
        </p:txBody>
      </p:sp>
      <p:sp>
        <p:nvSpPr>
          <p:cNvPr id="2774" name="Google Shape;1736;p1">
            <a:extLst>
              <a:ext uri="{FF2B5EF4-FFF2-40B4-BE49-F238E27FC236}">
                <a16:creationId xmlns:a16="http://schemas.microsoft.com/office/drawing/2014/main" id="{02F6728C-90B9-4A8D-BB0E-5132A606C739}"/>
              </a:ext>
            </a:extLst>
          </p:cNvPr>
          <p:cNvSpPr txBox="1"/>
          <p:nvPr/>
        </p:nvSpPr>
        <p:spPr>
          <a:xfrm>
            <a:off x="14540077" y="3733861"/>
            <a:ext cx="606939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172</a:t>
            </a:r>
            <a:endParaRPr/>
          </a:p>
        </p:txBody>
      </p:sp>
      <p:sp>
        <p:nvSpPr>
          <p:cNvPr id="2775" name="Google Shape;1736;p1">
            <a:extLst>
              <a:ext uri="{FF2B5EF4-FFF2-40B4-BE49-F238E27FC236}">
                <a16:creationId xmlns:a16="http://schemas.microsoft.com/office/drawing/2014/main" id="{DDCC9ACE-D2B7-487F-8976-0DDE5A4F51D0}"/>
              </a:ext>
            </a:extLst>
          </p:cNvPr>
          <p:cNvSpPr txBox="1"/>
          <p:nvPr/>
        </p:nvSpPr>
        <p:spPr>
          <a:xfrm>
            <a:off x="14130502" y="3371911"/>
            <a:ext cx="606939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173</a:t>
            </a:r>
            <a:endParaRPr/>
          </a:p>
        </p:txBody>
      </p:sp>
      <p:sp>
        <p:nvSpPr>
          <p:cNvPr id="2776" name="Google Shape;1736;p1">
            <a:extLst>
              <a:ext uri="{FF2B5EF4-FFF2-40B4-BE49-F238E27FC236}">
                <a16:creationId xmlns:a16="http://schemas.microsoft.com/office/drawing/2014/main" id="{6204D65F-6F2B-4365-A05A-F7BC1FE4A11D}"/>
              </a:ext>
            </a:extLst>
          </p:cNvPr>
          <p:cNvSpPr txBox="1"/>
          <p:nvPr/>
        </p:nvSpPr>
        <p:spPr>
          <a:xfrm>
            <a:off x="14635327" y="3009961"/>
            <a:ext cx="606939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174</a:t>
            </a:r>
            <a:endParaRPr/>
          </a:p>
        </p:txBody>
      </p:sp>
      <p:cxnSp>
        <p:nvCxnSpPr>
          <p:cNvPr id="2820" name="Google Shape;1075;p1">
            <a:extLst>
              <a:ext uri="{FF2B5EF4-FFF2-40B4-BE49-F238E27FC236}">
                <a16:creationId xmlns:a16="http://schemas.microsoft.com/office/drawing/2014/main" id="{1613CD64-82AA-44FD-A633-19E1034F789E}"/>
              </a:ext>
            </a:extLst>
          </p:cNvPr>
          <p:cNvCxnSpPr>
            <a:cxnSpLocks/>
          </p:cNvCxnSpPr>
          <p:nvPr/>
        </p:nvCxnSpPr>
        <p:spPr>
          <a:xfrm>
            <a:off x="25212690" y="4352925"/>
            <a:ext cx="0" cy="226695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821" name="Google Shape;1076;p1">
            <a:extLst>
              <a:ext uri="{FF2B5EF4-FFF2-40B4-BE49-F238E27FC236}">
                <a16:creationId xmlns:a16="http://schemas.microsoft.com/office/drawing/2014/main" id="{89F59E19-9A1F-42A7-A354-944576B40B7C}"/>
              </a:ext>
            </a:extLst>
          </p:cNvPr>
          <p:cNvCxnSpPr/>
          <p:nvPr/>
        </p:nvCxnSpPr>
        <p:spPr>
          <a:xfrm>
            <a:off x="25213373" y="5070757"/>
            <a:ext cx="168205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822" name="Google Shape;1077;p1">
            <a:extLst>
              <a:ext uri="{FF2B5EF4-FFF2-40B4-BE49-F238E27FC236}">
                <a16:creationId xmlns:a16="http://schemas.microsoft.com/office/drawing/2014/main" id="{BEF0A791-A279-4EA7-9C4E-1CDAB9233C69}"/>
              </a:ext>
            </a:extLst>
          </p:cNvPr>
          <p:cNvCxnSpPr/>
          <p:nvPr/>
        </p:nvCxnSpPr>
        <p:spPr>
          <a:xfrm>
            <a:off x="25225727" y="5385082"/>
            <a:ext cx="168205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823" name="Google Shape;1078;p1">
            <a:extLst>
              <a:ext uri="{FF2B5EF4-FFF2-40B4-BE49-F238E27FC236}">
                <a16:creationId xmlns:a16="http://schemas.microsoft.com/office/drawing/2014/main" id="{8CEC8212-9FA4-486A-8C03-65D7C9525163}"/>
              </a:ext>
            </a:extLst>
          </p:cNvPr>
          <p:cNvCxnSpPr/>
          <p:nvPr/>
        </p:nvCxnSpPr>
        <p:spPr>
          <a:xfrm>
            <a:off x="25224342" y="5688718"/>
            <a:ext cx="168205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824" name="Google Shape;1079;p1">
            <a:extLst>
              <a:ext uri="{FF2B5EF4-FFF2-40B4-BE49-F238E27FC236}">
                <a16:creationId xmlns:a16="http://schemas.microsoft.com/office/drawing/2014/main" id="{3B99F93E-3C60-4525-80AD-426D7381FB9B}"/>
              </a:ext>
            </a:extLst>
          </p:cNvPr>
          <p:cNvCxnSpPr/>
          <p:nvPr/>
        </p:nvCxnSpPr>
        <p:spPr>
          <a:xfrm>
            <a:off x="25223750" y="6021026"/>
            <a:ext cx="168205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825" name="Google Shape;1080;p1">
            <a:extLst>
              <a:ext uri="{FF2B5EF4-FFF2-40B4-BE49-F238E27FC236}">
                <a16:creationId xmlns:a16="http://schemas.microsoft.com/office/drawing/2014/main" id="{56AF3069-4130-4D5C-ADE0-E1C5BEDB92E1}"/>
              </a:ext>
            </a:extLst>
          </p:cNvPr>
          <p:cNvCxnSpPr/>
          <p:nvPr/>
        </p:nvCxnSpPr>
        <p:spPr>
          <a:xfrm>
            <a:off x="25213373" y="6357917"/>
            <a:ext cx="168205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826" name="Google Shape;1081;p1">
            <a:extLst>
              <a:ext uri="{FF2B5EF4-FFF2-40B4-BE49-F238E27FC236}">
                <a16:creationId xmlns:a16="http://schemas.microsoft.com/office/drawing/2014/main" id="{A574C74B-F75E-4FBE-A60D-11C94F37C43A}"/>
              </a:ext>
            </a:extLst>
          </p:cNvPr>
          <p:cNvCxnSpPr/>
          <p:nvPr/>
        </p:nvCxnSpPr>
        <p:spPr>
          <a:xfrm>
            <a:off x="25212690" y="4727574"/>
            <a:ext cx="168205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827" name="Google Shape;1082;p1">
            <a:extLst>
              <a:ext uri="{FF2B5EF4-FFF2-40B4-BE49-F238E27FC236}">
                <a16:creationId xmlns:a16="http://schemas.microsoft.com/office/drawing/2014/main" id="{FBAE252C-1C5A-4CED-847D-244D87FC62D5}"/>
              </a:ext>
            </a:extLst>
          </p:cNvPr>
          <p:cNvCxnSpPr/>
          <p:nvPr/>
        </p:nvCxnSpPr>
        <p:spPr>
          <a:xfrm>
            <a:off x="25224342" y="4358505"/>
            <a:ext cx="168205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831" name="Google Shape;1136;p1">
            <a:extLst>
              <a:ext uri="{FF2B5EF4-FFF2-40B4-BE49-F238E27FC236}">
                <a16:creationId xmlns:a16="http://schemas.microsoft.com/office/drawing/2014/main" id="{99899907-B407-4109-BD98-061B5E50D8D9}"/>
              </a:ext>
            </a:extLst>
          </p:cNvPr>
          <p:cNvSpPr txBox="1"/>
          <p:nvPr/>
        </p:nvSpPr>
        <p:spPr>
          <a:xfrm>
            <a:off x="25422196" y="4144458"/>
            <a:ext cx="1609753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Cyphoderiidae</a:t>
            </a:r>
            <a:endParaRPr/>
          </a:p>
        </p:txBody>
      </p:sp>
      <p:sp>
        <p:nvSpPr>
          <p:cNvPr id="2832" name="Google Shape;1136;p1">
            <a:extLst>
              <a:ext uri="{FF2B5EF4-FFF2-40B4-BE49-F238E27FC236}">
                <a16:creationId xmlns:a16="http://schemas.microsoft.com/office/drawing/2014/main" id="{05D338B8-2429-46D7-8FBE-02EF2C76C699}"/>
              </a:ext>
            </a:extLst>
          </p:cNvPr>
          <p:cNvSpPr txBox="1"/>
          <p:nvPr/>
        </p:nvSpPr>
        <p:spPr>
          <a:xfrm>
            <a:off x="25431721" y="4534983"/>
            <a:ext cx="1609753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Euglyphidae</a:t>
            </a:r>
            <a:endParaRPr/>
          </a:p>
        </p:txBody>
      </p:sp>
      <p:sp>
        <p:nvSpPr>
          <p:cNvPr id="2833" name="Google Shape;1136;p1">
            <a:extLst>
              <a:ext uri="{FF2B5EF4-FFF2-40B4-BE49-F238E27FC236}">
                <a16:creationId xmlns:a16="http://schemas.microsoft.com/office/drawing/2014/main" id="{E62DED23-322C-4D1E-8927-9D0D45F07AEF}"/>
              </a:ext>
            </a:extLst>
          </p:cNvPr>
          <p:cNvSpPr txBox="1"/>
          <p:nvPr/>
        </p:nvSpPr>
        <p:spPr>
          <a:xfrm>
            <a:off x="25441246" y="4896933"/>
            <a:ext cx="1609753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Ovulinatidae</a:t>
            </a:r>
            <a:endParaRPr/>
          </a:p>
        </p:txBody>
      </p:sp>
      <p:sp>
        <p:nvSpPr>
          <p:cNvPr id="2834" name="Google Shape;1136;p1">
            <a:extLst>
              <a:ext uri="{FF2B5EF4-FFF2-40B4-BE49-F238E27FC236}">
                <a16:creationId xmlns:a16="http://schemas.microsoft.com/office/drawing/2014/main" id="{F8A755F2-5B44-408A-92EA-1533DD561B1F}"/>
              </a:ext>
            </a:extLst>
          </p:cNvPr>
          <p:cNvSpPr txBox="1"/>
          <p:nvPr/>
        </p:nvSpPr>
        <p:spPr>
          <a:xfrm>
            <a:off x="25450771" y="5211258"/>
            <a:ext cx="1609753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Paulinellidae</a:t>
            </a:r>
            <a:endParaRPr/>
          </a:p>
        </p:txBody>
      </p:sp>
      <p:sp>
        <p:nvSpPr>
          <p:cNvPr id="2835" name="Google Shape;1136;p1">
            <a:extLst>
              <a:ext uri="{FF2B5EF4-FFF2-40B4-BE49-F238E27FC236}">
                <a16:creationId xmlns:a16="http://schemas.microsoft.com/office/drawing/2014/main" id="{50A4D031-278C-4170-83DC-B62B3BF7ECD0}"/>
              </a:ext>
            </a:extLst>
          </p:cNvPr>
          <p:cNvSpPr txBox="1"/>
          <p:nvPr/>
        </p:nvSpPr>
        <p:spPr>
          <a:xfrm>
            <a:off x="25460296" y="5506533"/>
            <a:ext cx="1609753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Phaeobola</a:t>
            </a:r>
            <a:endParaRPr/>
          </a:p>
        </p:txBody>
      </p:sp>
      <p:sp>
        <p:nvSpPr>
          <p:cNvPr id="2836" name="Google Shape;1136;p1">
            <a:extLst>
              <a:ext uri="{FF2B5EF4-FFF2-40B4-BE49-F238E27FC236}">
                <a16:creationId xmlns:a16="http://schemas.microsoft.com/office/drawing/2014/main" id="{07CEF5F0-9D38-47A6-BD80-808D5C0E9ECA}"/>
              </a:ext>
            </a:extLst>
          </p:cNvPr>
          <p:cNvSpPr txBox="1"/>
          <p:nvPr/>
        </p:nvSpPr>
        <p:spPr>
          <a:xfrm>
            <a:off x="25450771" y="5830383"/>
            <a:ext cx="1724054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Sphenoderiidae</a:t>
            </a:r>
            <a:endParaRPr/>
          </a:p>
        </p:txBody>
      </p:sp>
      <p:sp>
        <p:nvSpPr>
          <p:cNvPr id="2837" name="Google Shape;1136;p1">
            <a:extLst>
              <a:ext uri="{FF2B5EF4-FFF2-40B4-BE49-F238E27FC236}">
                <a16:creationId xmlns:a16="http://schemas.microsoft.com/office/drawing/2014/main" id="{DD23B8DE-6B6C-4590-A3F0-0B5C02891BD4}"/>
              </a:ext>
            </a:extLst>
          </p:cNvPr>
          <p:cNvSpPr txBox="1"/>
          <p:nvPr/>
        </p:nvSpPr>
        <p:spPr>
          <a:xfrm>
            <a:off x="25469821" y="6163758"/>
            <a:ext cx="1724054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Trinematidae</a:t>
            </a:r>
            <a:endParaRPr/>
          </a:p>
        </p:txBody>
      </p:sp>
      <p:sp>
        <p:nvSpPr>
          <p:cNvPr id="2838" name="Google Shape;2280;p1">
            <a:extLst>
              <a:ext uri="{FF2B5EF4-FFF2-40B4-BE49-F238E27FC236}">
                <a16:creationId xmlns:a16="http://schemas.microsoft.com/office/drawing/2014/main" id="{4802FDF8-0809-4AA4-9BCE-E951043B02CD}"/>
              </a:ext>
            </a:extLst>
          </p:cNvPr>
          <p:cNvSpPr txBox="1"/>
          <p:nvPr/>
        </p:nvSpPr>
        <p:spPr>
          <a:xfrm>
            <a:off x="26846159" y="4152681"/>
            <a:ext cx="40908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000" b="1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M</a:t>
            </a:r>
            <a:endParaRPr/>
          </a:p>
        </p:txBody>
      </p:sp>
      <p:sp>
        <p:nvSpPr>
          <p:cNvPr id="2839" name="Google Shape;2280;p1">
            <a:extLst>
              <a:ext uri="{FF2B5EF4-FFF2-40B4-BE49-F238E27FC236}">
                <a16:creationId xmlns:a16="http://schemas.microsoft.com/office/drawing/2014/main" id="{6359C0A6-4538-4D89-93C8-CD19C011EB06}"/>
              </a:ext>
            </a:extLst>
          </p:cNvPr>
          <p:cNvSpPr txBox="1"/>
          <p:nvPr/>
        </p:nvSpPr>
        <p:spPr>
          <a:xfrm>
            <a:off x="26741384" y="4876581"/>
            <a:ext cx="40908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000" b="1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M</a:t>
            </a:r>
            <a:endParaRPr/>
          </a:p>
        </p:txBody>
      </p:sp>
      <p:sp>
        <p:nvSpPr>
          <p:cNvPr id="2840" name="Google Shape;2280;p1">
            <a:extLst>
              <a:ext uri="{FF2B5EF4-FFF2-40B4-BE49-F238E27FC236}">
                <a16:creationId xmlns:a16="http://schemas.microsoft.com/office/drawing/2014/main" id="{29CEB387-8993-449D-BD77-5D32BEC187E9}"/>
              </a:ext>
            </a:extLst>
          </p:cNvPr>
          <p:cNvSpPr txBox="1"/>
          <p:nvPr/>
        </p:nvSpPr>
        <p:spPr>
          <a:xfrm>
            <a:off x="26731859" y="5209956"/>
            <a:ext cx="40908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000" b="1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M</a:t>
            </a:r>
            <a:endParaRPr/>
          </a:p>
        </p:txBody>
      </p:sp>
      <p:sp>
        <p:nvSpPr>
          <p:cNvPr id="2841" name="Google Shape;2280;p1">
            <a:extLst>
              <a:ext uri="{FF2B5EF4-FFF2-40B4-BE49-F238E27FC236}">
                <a16:creationId xmlns:a16="http://schemas.microsoft.com/office/drawing/2014/main" id="{66B3A49E-275A-4B77-9A99-70E71EFA8202}"/>
              </a:ext>
            </a:extLst>
          </p:cNvPr>
          <p:cNvSpPr txBox="1"/>
          <p:nvPr/>
        </p:nvSpPr>
        <p:spPr>
          <a:xfrm>
            <a:off x="26789009" y="6171981"/>
            <a:ext cx="40908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000" b="1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M</a:t>
            </a:r>
            <a:endParaRPr/>
          </a:p>
        </p:txBody>
      </p:sp>
      <p:sp>
        <p:nvSpPr>
          <p:cNvPr id="2842" name="Google Shape;1115;p1">
            <a:extLst>
              <a:ext uri="{FF2B5EF4-FFF2-40B4-BE49-F238E27FC236}">
                <a16:creationId xmlns:a16="http://schemas.microsoft.com/office/drawing/2014/main" id="{2780C483-CF62-4861-9D24-9E0517551423}"/>
              </a:ext>
            </a:extLst>
          </p:cNvPr>
          <p:cNvSpPr/>
          <p:nvPr/>
        </p:nvSpPr>
        <p:spPr>
          <a:xfrm>
            <a:off x="26624831" y="5621450"/>
            <a:ext cx="360000" cy="184666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843" name="Google Shape;1071;p1">
            <a:extLst>
              <a:ext uri="{FF2B5EF4-FFF2-40B4-BE49-F238E27FC236}">
                <a16:creationId xmlns:a16="http://schemas.microsoft.com/office/drawing/2014/main" id="{BD14D56B-8554-4DD9-A73E-1FC98D61B599}"/>
              </a:ext>
            </a:extLst>
          </p:cNvPr>
          <p:cNvCxnSpPr/>
          <p:nvPr/>
        </p:nvCxnSpPr>
        <p:spPr>
          <a:xfrm>
            <a:off x="27261095" y="6038030"/>
            <a:ext cx="0" cy="37706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844" name="Google Shape;1072;p1">
            <a:extLst>
              <a:ext uri="{FF2B5EF4-FFF2-40B4-BE49-F238E27FC236}">
                <a16:creationId xmlns:a16="http://schemas.microsoft.com/office/drawing/2014/main" id="{21D1733E-28DB-48DE-AE41-463385388DC3}"/>
              </a:ext>
            </a:extLst>
          </p:cNvPr>
          <p:cNvCxnSpPr/>
          <p:nvPr/>
        </p:nvCxnSpPr>
        <p:spPr>
          <a:xfrm>
            <a:off x="27066240" y="6048537"/>
            <a:ext cx="379816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845" name="Google Shape;1073;p1">
            <a:extLst>
              <a:ext uri="{FF2B5EF4-FFF2-40B4-BE49-F238E27FC236}">
                <a16:creationId xmlns:a16="http://schemas.microsoft.com/office/drawing/2014/main" id="{F749FDF2-38BC-4C6F-BDCE-1A7A5EBB4597}"/>
              </a:ext>
            </a:extLst>
          </p:cNvPr>
          <p:cNvCxnSpPr/>
          <p:nvPr/>
        </p:nvCxnSpPr>
        <p:spPr>
          <a:xfrm>
            <a:off x="27281026" y="6050730"/>
            <a:ext cx="168205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846" name="Google Shape;1073;p1">
            <a:extLst>
              <a:ext uri="{FF2B5EF4-FFF2-40B4-BE49-F238E27FC236}">
                <a16:creationId xmlns:a16="http://schemas.microsoft.com/office/drawing/2014/main" id="{DD6ED01B-8584-48EE-A66D-6A5A6928483E}"/>
              </a:ext>
            </a:extLst>
          </p:cNvPr>
          <p:cNvCxnSpPr/>
          <p:nvPr/>
        </p:nvCxnSpPr>
        <p:spPr>
          <a:xfrm>
            <a:off x="27271501" y="6412680"/>
            <a:ext cx="168205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847" name="Google Shape;1104;p1">
            <a:extLst>
              <a:ext uri="{FF2B5EF4-FFF2-40B4-BE49-F238E27FC236}">
                <a16:creationId xmlns:a16="http://schemas.microsoft.com/office/drawing/2014/main" id="{61AA3CCA-9DB6-49AB-9C8E-B5F4B01C40C3}"/>
              </a:ext>
            </a:extLst>
          </p:cNvPr>
          <p:cNvCxnSpPr/>
          <p:nvPr/>
        </p:nvCxnSpPr>
        <p:spPr>
          <a:xfrm>
            <a:off x="27254347" y="4360488"/>
            <a:ext cx="0" cy="1080451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848" name="Google Shape;1105;p1">
            <a:extLst>
              <a:ext uri="{FF2B5EF4-FFF2-40B4-BE49-F238E27FC236}">
                <a16:creationId xmlns:a16="http://schemas.microsoft.com/office/drawing/2014/main" id="{903CDFDF-F9A9-400B-80E0-FDBD13D2ED85}"/>
              </a:ext>
            </a:extLst>
          </p:cNvPr>
          <p:cNvCxnSpPr/>
          <p:nvPr/>
        </p:nvCxnSpPr>
        <p:spPr>
          <a:xfrm>
            <a:off x="27254347" y="5440938"/>
            <a:ext cx="168205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849" name="Google Shape;1106;p1">
            <a:extLst>
              <a:ext uri="{FF2B5EF4-FFF2-40B4-BE49-F238E27FC236}">
                <a16:creationId xmlns:a16="http://schemas.microsoft.com/office/drawing/2014/main" id="{4241D28B-A799-4192-A967-DB4216BF37E1}"/>
              </a:ext>
            </a:extLst>
          </p:cNvPr>
          <p:cNvCxnSpPr/>
          <p:nvPr/>
        </p:nvCxnSpPr>
        <p:spPr>
          <a:xfrm>
            <a:off x="27254462" y="5082770"/>
            <a:ext cx="168205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850" name="Google Shape;1107;p1">
            <a:extLst>
              <a:ext uri="{FF2B5EF4-FFF2-40B4-BE49-F238E27FC236}">
                <a16:creationId xmlns:a16="http://schemas.microsoft.com/office/drawing/2014/main" id="{92B5377F-29EC-4322-8B42-57A473B17B7C}"/>
              </a:ext>
            </a:extLst>
          </p:cNvPr>
          <p:cNvCxnSpPr/>
          <p:nvPr/>
        </p:nvCxnSpPr>
        <p:spPr>
          <a:xfrm>
            <a:off x="27265199" y="4729900"/>
            <a:ext cx="168205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851" name="Google Shape;1108;p1">
            <a:extLst>
              <a:ext uri="{FF2B5EF4-FFF2-40B4-BE49-F238E27FC236}">
                <a16:creationId xmlns:a16="http://schemas.microsoft.com/office/drawing/2014/main" id="{E9CE8D78-73D0-4B27-89FD-51E8E54EE784}"/>
              </a:ext>
            </a:extLst>
          </p:cNvPr>
          <p:cNvCxnSpPr/>
          <p:nvPr/>
        </p:nvCxnSpPr>
        <p:spPr>
          <a:xfrm>
            <a:off x="27265199" y="4367175"/>
            <a:ext cx="168205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852" name="Google Shape;1072;p1">
            <a:extLst>
              <a:ext uri="{FF2B5EF4-FFF2-40B4-BE49-F238E27FC236}">
                <a16:creationId xmlns:a16="http://schemas.microsoft.com/office/drawing/2014/main" id="{9E31ECFE-AEB8-48CA-B13F-097DDE2314D0}"/>
              </a:ext>
            </a:extLst>
          </p:cNvPr>
          <p:cNvCxnSpPr>
            <a:cxnSpLocks/>
          </p:cNvCxnSpPr>
          <p:nvPr/>
        </p:nvCxnSpPr>
        <p:spPr>
          <a:xfrm>
            <a:off x="26758265" y="4721387"/>
            <a:ext cx="518160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853" name="Google Shape;1136;p1">
            <a:extLst>
              <a:ext uri="{FF2B5EF4-FFF2-40B4-BE49-F238E27FC236}">
                <a16:creationId xmlns:a16="http://schemas.microsoft.com/office/drawing/2014/main" id="{4B49EEAF-C544-4877-8EBD-1020A6D07D8C}"/>
              </a:ext>
            </a:extLst>
          </p:cNvPr>
          <p:cNvSpPr txBox="1"/>
          <p:nvPr/>
        </p:nvSpPr>
        <p:spPr>
          <a:xfrm>
            <a:off x="27436952" y="4173033"/>
            <a:ext cx="990629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Assulina</a:t>
            </a:r>
            <a:endParaRPr/>
          </a:p>
        </p:txBody>
      </p:sp>
      <p:sp>
        <p:nvSpPr>
          <p:cNvPr id="2854" name="Google Shape;1136;p1">
            <a:extLst>
              <a:ext uri="{FF2B5EF4-FFF2-40B4-BE49-F238E27FC236}">
                <a16:creationId xmlns:a16="http://schemas.microsoft.com/office/drawing/2014/main" id="{F410F426-CF40-471A-A4DD-AA21110FA633}"/>
              </a:ext>
            </a:extLst>
          </p:cNvPr>
          <p:cNvSpPr txBox="1"/>
          <p:nvPr/>
        </p:nvSpPr>
        <p:spPr>
          <a:xfrm>
            <a:off x="27427427" y="4534983"/>
            <a:ext cx="1181129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Euglypha</a:t>
            </a:r>
            <a:endParaRPr/>
          </a:p>
        </p:txBody>
      </p:sp>
      <p:sp>
        <p:nvSpPr>
          <p:cNvPr id="2855" name="Google Shape;1136;p1">
            <a:extLst>
              <a:ext uri="{FF2B5EF4-FFF2-40B4-BE49-F238E27FC236}">
                <a16:creationId xmlns:a16="http://schemas.microsoft.com/office/drawing/2014/main" id="{70B973B7-E4F7-49BA-BE37-55E7C16CAA20}"/>
              </a:ext>
            </a:extLst>
          </p:cNvPr>
          <p:cNvSpPr txBox="1"/>
          <p:nvPr/>
        </p:nvSpPr>
        <p:spPr>
          <a:xfrm>
            <a:off x="27427427" y="4896933"/>
            <a:ext cx="1181129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Placocista</a:t>
            </a:r>
            <a:endParaRPr/>
          </a:p>
        </p:txBody>
      </p:sp>
      <p:sp>
        <p:nvSpPr>
          <p:cNvPr id="2856" name="Google Shape;1136;p1">
            <a:extLst>
              <a:ext uri="{FF2B5EF4-FFF2-40B4-BE49-F238E27FC236}">
                <a16:creationId xmlns:a16="http://schemas.microsoft.com/office/drawing/2014/main" id="{8F9DF8DC-079D-4DA6-9B7C-3ED105A8A77F}"/>
              </a:ext>
            </a:extLst>
          </p:cNvPr>
          <p:cNvSpPr txBox="1"/>
          <p:nvPr/>
        </p:nvSpPr>
        <p:spPr>
          <a:xfrm>
            <a:off x="27403615" y="5249358"/>
            <a:ext cx="1866929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Tracheleuglypha</a:t>
            </a:r>
            <a:endParaRPr/>
          </a:p>
        </p:txBody>
      </p:sp>
      <p:sp>
        <p:nvSpPr>
          <p:cNvPr id="2857" name="Google Shape;2280;p1">
            <a:extLst>
              <a:ext uri="{FF2B5EF4-FFF2-40B4-BE49-F238E27FC236}">
                <a16:creationId xmlns:a16="http://schemas.microsoft.com/office/drawing/2014/main" id="{1C9ECE41-32DD-4BA4-8733-0078A212102F}"/>
              </a:ext>
            </a:extLst>
          </p:cNvPr>
          <p:cNvSpPr txBox="1"/>
          <p:nvPr/>
        </p:nvSpPr>
        <p:spPr>
          <a:xfrm>
            <a:off x="29027927" y="5238206"/>
            <a:ext cx="40908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000" b="1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M</a:t>
            </a:r>
            <a:endParaRPr/>
          </a:p>
        </p:txBody>
      </p:sp>
      <p:sp>
        <p:nvSpPr>
          <p:cNvPr id="2858" name="Google Shape;1115;p1">
            <a:extLst>
              <a:ext uri="{FF2B5EF4-FFF2-40B4-BE49-F238E27FC236}">
                <a16:creationId xmlns:a16="http://schemas.microsoft.com/office/drawing/2014/main" id="{C81BE9DF-023E-455C-B3EC-8A91C1431619}"/>
              </a:ext>
            </a:extLst>
          </p:cNvPr>
          <p:cNvSpPr/>
          <p:nvPr/>
        </p:nvSpPr>
        <p:spPr>
          <a:xfrm>
            <a:off x="28539356" y="5002325"/>
            <a:ext cx="360000" cy="184666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9" name="Google Shape;1115;p1">
            <a:extLst>
              <a:ext uri="{FF2B5EF4-FFF2-40B4-BE49-F238E27FC236}">
                <a16:creationId xmlns:a16="http://schemas.microsoft.com/office/drawing/2014/main" id="{1EA70D23-88E8-463B-B463-E95DA02667F5}"/>
              </a:ext>
            </a:extLst>
          </p:cNvPr>
          <p:cNvSpPr/>
          <p:nvPr/>
        </p:nvSpPr>
        <p:spPr>
          <a:xfrm>
            <a:off x="28463156" y="4649900"/>
            <a:ext cx="360000" cy="184666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61" name="Google Shape;2280;p1">
            <a:extLst>
              <a:ext uri="{FF2B5EF4-FFF2-40B4-BE49-F238E27FC236}">
                <a16:creationId xmlns:a16="http://schemas.microsoft.com/office/drawing/2014/main" id="{F10134B8-351A-46E4-9614-714207D8DDBB}"/>
              </a:ext>
            </a:extLst>
          </p:cNvPr>
          <p:cNvSpPr txBox="1"/>
          <p:nvPr/>
        </p:nvSpPr>
        <p:spPr>
          <a:xfrm>
            <a:off x="28284977" y="4152356"/>
            <a:ext cx="40908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000" b="1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M</a:t>
            </a:r>
            <a:endParaRPr/>
          </a:p>
        </p:txBody>
      </p:sp>
      <p:sp>
        <p:nvSpPr>
          <p:cNvPr id="2862" name="Google Shape;1136;p1">
            <a:extLst>
              <a:ext uri="{FF2B5EF4-FFF2-40B4-BE49-F238E27FC236}">
                <a16:creationId xmlns:a16="http://schemas.microsoft.com/office/drawing/2014/main" id="{CB835030-E349-4D76-8923-AF3CA548F1F8}"/>
              </a:ext>
            </a:extLst>
          </p:cNvPr>
          <p:cNvSpPr txBox="1"/>
          <p:nvPr/>
        </p:nvSpPr>
        <p:spPr>
          <a:xfrm>
            <a:off x="27422446" y="5849433"/>
            <a:ext cx="1724054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Sphenoderia</a:t>
            </a:r>
            <a:endParaRPr/>
          </a:p>
        </p:txBody>
      </p:sp>
      <p:sp>
        <p:nvSpPr>
          <p:cNvPr id="2863" name="Google Shape;1136;p1">
            <a:extLst>
              <a:ext uri="{FF2B5EF4-FFF2-40B4-BE49-F238E27FC236}">
                <a16:creationId xmlns:a16="http://schemas.microsoft.com/office/drawing/2014/main" id="{2CD67AC1-5D11-44C5-9A7B-02114498B95A}"/>
              </a:ext>
            </a:extLst>
          </p:cNvPr>
          <p:cNvSpPr txBox="1"/>
          <p:nvPr/>
        </p:nvSpPr>
        <p:spPr>
          <a:xfrm>
            <a:off x="27403397" y="6211383"/>
            <a:ext cx="1981229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Trachelocorythion</a:t>
            </a:r>
            <a:endParaRPr/>
          </a:p>
        </p:txBody>
      </p:sp>
      <p:sp>
        <p:nvSpPr>
          <p:cNvPr id="2864" name="Google Shape;1115;p1">
            <a:extLst>
              <a:ext uri="{FF2B5EF4-FFF2-40B4-BE49-F238E27FC236}">
                <a16:creationId xmlns:a16="http://schemas.microsoft.com/office/drawing/2014/main" id="{77041D39-85DF-4D60-8EE4-0C61F779C96A}"/>
              </a:ext>
            </a:extLst>
          </p:cNvPr>
          <p:cNvSpPr/>
          <p:nvPr/>
        </p:nvSpPr>
        <p:spPr>
          <a:xfrm>
            <a:off x="28806056" y="5945300"/>
            <a:ext cx="360000" cy="184666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65" name="Google Shape;1115;p1">
            <a:extLst>
              <a:ext uri="{FF2B5EF4-FFF2-40B4-BE49-F238E27FC236}">
                <a16:creationId xmlns:a16="http://schemas.microsoft.com/office/drawing/2014/main" id="{C4A0DC90-D2D8-4188-AC12-2D22592883CB}"/>
              </a:ext>
            </a:extLst>
          </p:cNvPr>
          <p:cNvSpPr/>
          <p:nvPr/>
        </p:nvSpPr>
        <p:spPr>
          <a:xfrm>
            <a:off x="29291831" y="6316775"/>
            <a:ext cx="360000" cy="184666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66" name="Google Shape;1495;p1">
            <a:extLst>
              <a:ext uri="{FF2B5EF4-FFF2-40B4-BE49-F238E27FC236}">
                <a16:creationId xmlns:a16="http://schemas.microsoft.com/office/drawing/2014/main" id="{ED32D634-3D63-434F-B37C-5BFA813D8627}"/>
              </a:ext>
            </a:extLst>
          </p:cNvPr>
          <p:cNvSpPr txBox="1"/>
          <p:nvPr/>
        </p:nvSpPr>
        <p:spPr>
          <a:xfrm>
            <a:off x="14292989" y="6605722"/>
            <a:ext cx="445043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000" b="1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M</a:t>
            </a:r>
            <a:endParaRPr/>
          </a:p>
        </p:txBody>
      </p:sp>
      <p:cxnSp>
        <p:nvCxnSpPr>
          <p:cNvPr id="2867" name="Google Shape;955;p1">
            <a:extLst>
              <a:ext uri="{FF2B5EF4-FFF2-40B4-BE49-F238E27FC236}">
                <a16:creationId xmlns:a16="http://schemas.microsoft.com/office/drawing/2014/main" id="{928897A1-B1DA-4FFE-9A98-8A70C3C7AC3C}"/>
              </a:ext>
            </a:extLst>
          </p:cNvPr>
          <p:cNvCxnSpPr>
            <a:cxnSpLocks/>
          </p:cNvCxnSpPr>
          <p:nvPr/>
        </p:nvCxnSpPr>
        <p:spPr>
          <a:xfrm>
            <a:off x="13178188" y="2141730"/>
            <a:ext cx="0" cy="37706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869" name="Google Shape;957;p1">
            <a:extLst>
              <a:ext uri="{FF2B5EF4-FFF2-40B4-BE49-F238E27FC236}">
                <a16:creationId xmlns:a16="http://schemas.microsoft.com/office/drawing/2014/main" id="{68B69ECF-887D-4621-BE01-0309A0EF46A9}"/>
              </a:ext>
            </a:extLst>
          </p:cNvPr>
          <p:cNvCxnSpPr>
            <a:cxnSpLocks/>
          </p:cNvCxnSpPr>
          <p:nvPr/>
        </p:nvCxnSpPr>
        <p:spPr>
          <a:xfrm>
            <a:off x="13183132" y="2507363"/>
            <a:ext cx="168205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872" name="Google Shape;815;p1">
            <a:extLst>
              <a:ext uri="{FF2B5EF4-FFF2-40B4-BE49-F238E27FC236}">
                <a16:creationId xmlns:a16="http://schemas.microsoft.com/office/drawing/2014/main" id="{3DF9E586-8E46-4600-93C0-B0D587B28340}"/>
              </a:ext>
            </a:extLst>
          </p:cNvPr>
          <p:cNvCxnSpPr/>
          <p:nvPr/>
        </p:nvCxnSpPr>
        <p:spPr>
          <a:xfrm>
            <a:off x="24812569" y="9832030"/>
            <a:ext cx="0" cy="70876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873" name="Google Shape;816;p1">
            <a:extLst>
              <a:ext uri="{FF2B5EF4-FFF2-40B4-BE49-F238E27FC236}">
                <a16:creationId xmlns:a16="http://schemas.microsoft.com/office/drawing/2014/main" id="{5B300D2D-9B3F-4A4D-BCE2-C88FF890981D}"/>
              </a:ext>
            </a:extLst>
          </p:cNvPr>
          <p:cNvCxnSpPr/>
          <p:nvPr/>
        </p:nvCxnSpPr>
        <p:spPr>
          <a:xfrm>
            <a:off x="24812570" y="10540790"/>
            <a:ext cx="168205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874" name="Google Shape;817;p1">
            <a:extLst>
              <a:ext uri="{FF2B5EF4-FFF2-40B4-BE49-F238E27FC236}">
                <a16:creationId xmlns:a16="http://schemas.microsoft.com/office/drawing/2014/main" id="{0CE742B8-BC28-4C5A-93DD-EA86B15856CD}"/>
              </a:ext>
            </a:extLst>
          </p:cNvPr>
          <p:cNvCxnSpPr/>
          <p:nvPr/>
        </p:nvCxnSpPr>
        <p:spPr>
          <a:xfrm>
            <a:off x="24819035" y="10195322"/>
            <a:ext cx="168205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875" name="Google Shape;818;p1">
            <a:extLst>
              <a:ext uri="{FF2B5EF4-FFF2-40B4-BE49-F238E27FC236}">
                <a16:creationId xmlns:a16="http://schemas.microsoft.com/office/drawing/2014/main" id="{C7257938-70E9-4162-AF85-39B3D642E0BE}"/>
              </a:ext>
            </a:extLst>
          </p:cNvPr>
          <p:cNvCxnSpPr/>
          <p:nvPr/>
        </p:nvCxnSpPr>
        <p:spPr>
          <a:xfrm>
            <a:off x="24823422" y="9829752"/>
            <a:ext cx="168205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876" name="Google Shape;1158;p1">
            <a:extLst>
              <a:ext uri="{FF2B5EF4-FFF2-40B4-BE49-F238E27FC236}">
                <a16:creationId xmlns:a16="http://schemas.microsoft.com/office/drawing/2014/main" id="{F7330D25-F9E4-432F-A1E5-A7BA88F423CE}"/>
              </a:ext>
            </a:extLst>
          </p:cNvPr>
          <p:cNvCxnSpPr/>
          <p:nvPr/>
        </p:nvCxnSpPr>
        <p:spPr>
          <a:xfrm>
            <a:off x="24454852" y="10544156"/>
            <a:ext cx="465446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879" name="Google Shape;1189;p1">
            <a:extLst>
              <a:ext uri="{FF2B5EF4-FFF2-40B4-BE49-F238E27FC236}">
                <a16:creationId xmlns:a16="http://schemas.microsoft.com/office/drawing/2014/main" id="{ECBACB15-C5E3-4EA3-974B-55E57BDCE09A}"/>
              </a:ext>
            </a:extLst>
          </p:cNvPr>
          <p:cNvSpPr txBox="1"/>
          <p:nvPr/>
        </p:nvSpPr>
        <p:spPr>
          <a:xfrm>
            <a:off x="24994932" y="9622694"/>
            <a:ext cx="2144967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Chlamydophryidae</a:t>
            </a:r>
            <a:endParaRPr/>
          </a:p>
        </p:txBody>
      </p:sp>
      <p:sp>
        <p:nvSpPr>
          <p:cNvPr id="2881" name="Google Shape;1189;p1">
            <a:extLst>
              <a:ext uri="{FF2B5EF4-FFF2-40B4-BE49-F238E27FC236}">
                <a16:creationId xmlns:a16="http://schemas.microsoft.com/office/drawing/2014/main" id="{A8408C3E-D14A-4718-8E86-CF63D2B77F6A}"/>
              </a:ext>
            </a:extLst>
          </p:cNvPr>
          <p:cNvSpPr txBox="1"/>
          <p:nvPr/>
        </p:nvSpPr>
        <p:spPr>
          <a:xfrm>
            <a:off x="24982233" y="10003694"/>
            <a:ext cx="1027368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Fisculla</a:t>
            </a:r>
            <a:endParaRPr/>
          </a:p>
        </p:txBody>
      </p:sp>
      <p:sp>
        <p:nvSpPr>
          <p:cNvPr id="2882" name="Google Shape;1189;p1">
            <a:extLst>
              <a:ext uri="{FF2B5EF4-FFF2-40B4-BE49-F238E27FC236}">
                <a16:creationId xmlns:a16="http://schemas.microsoft.com/office/drawing/2014/main" id="{C85ECA56-A6BA-4FF6-8769-878C04C35B12}"/>
              </a:ext>
            </a:extLst>
          </p:cNvPr>
          <p:cNvSpPr txBox="1"/>
          <p:nvPr/>
        </p:nvSpPr>
        <p:spPr>
          <a:xfrm>
            <a:off x="24982232" y="10359294"/>
            <a:ext cx="1116267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Rhizaspis</a:t>
            </a:r>
            <a:endParaRPr/>
          </a:p>
        </p:txBody>
      </p:sp>
      <p:sp>
        <p:nvSpPr>
          <p:cNvPr id="2884" name="Google Shape;1212;p1">
            <a:extLst>
              <a:ext uri="{FF2B5EF4-FFF2-40B4-BE49-F238E27FC236}">
                <a16:creationId xmlns:a16="http://schemas.microsoft.com/office/drawing/2014/main" id="{7A5FF727-DAB4-475D-AF0B-FC537E05DF87}"/>
              </a:ext>
            </a:extLst>
          </p:cNvPr>
          <p:cNvSpPr/>
          <p:nvPr/>
        </p:nvSpPr>
        <p:spPr>
          <a:xfrm>
            <a:off x="25842420" y="10107724"/>
            <a:ext cx="360000" cy="184666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5" name="Google Shape;1212;p1">
            <a:extLst>
              <a:ext uri="{FF2B5EF4-FFF2-40B4-BE49-F238E27FC236}">
                <a16:creationId xmlns:a16="http://schemas.microsoft.com/office/drawing/2014/main" id="{F8C3281A-E5A3-47C4-BC65-D6B3B8BD649D}"/>
              </a:ext>
            </a:extLst>
          </p:cNvPr>
          <p:cNvSpPr/>
          <p:nvPr/>
        </p:nvSpPr>
        <p:spPr>
          <a:xfrm>
            <a:off x="26020220" y="10463324"/>
            <a:ext cx="360000" cy="184666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886" name="Google Shape;1201;p1">
            <a:extLst>
              <a:ext uri="{FF2B5EF4-FFF2-40B4-BE49-F238E27FC236}">
                <a16:creationId xmlns:a16="http://schemas.microsoft.com/office/drawing/2014/main" id="{0BD13A36-58B5-4098-B145-D5A393E90603}"/>
              </a:ext>
            </a:extLst>
          </p:cNvPr>
          <p:cNvCxnSpPr/>
          <p:nvPr/>
        </p:nvCxnSpPr>
        <p:spPr>
          <a:xfrm>
            <a:off x="27211265" y="9824662"/>
            <a:ext cx="0" cy="1080451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887" name="Google Shape;1202;p1">
            <a:extLst>
              <a:ext uri="{FF2B5EF4-FFF2-40B4-BE49-F238E27FC236}">
                <a16:creationId xmlns:a16="http://schemas.microsoft.com/office/drawing/2014/main" id="{5B837770-E734-4876-BBF5-F0662E8F472E}"/>
              </a:ext>
            </a:extLst>
          </p:cNvPr>
          <p:cNvCxnSpPr/>
          <p:nvPr/>
        </p:nvCxnSpPr>
        <p:spPr>
          <a:xfrm>
            <a:off x="27211265" y="10905112"/>
            <a:ext cx="168205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888" name="Google Shape;1203;p1">
            <a:extLst>
              <a:ext uri="{FF2B5EF4-FFF2-40B4-BE49-F238E27FC236}">
                <a16:creationId xmlns:a16="http://schemas.microsoft.com/office/drawing/2014/main" id="{6D243952-9DB6-401D-A990-4DDE8DC25516}"/>
              </a:ext>
            </a:extLst>
          </p:cNvPr>
          <p:cNvCxnSpPr/>
          <p:nvPr/>
        </p:nvCxnSpPr>
        <p:spPr>
          <a:xfrm>
            <a:off x="27217730" y="10559644"/>
            <a:ext cx="168205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889" name="Google Shape;1204;p1">
            <a:extLst>
              <a:ext uri="{FF2B5EF4-FFF2-40B4-BE49-F238E27FC236}">
                <a16:creationId xmlns:a16="http://schemas.microsoft.com/office/drawing/2014/main" id="{D38F6C0F-4E47-40AE-8D8E-DEC01F0AB052}"/>
              </a:ext>
            </a:extLst>
          </p:cNvPr>
          <p:cNvCxnSpPr/>
          <p:nvPr/>
        </p:nvCxnSpPr>
        <p:spPr>
          <a:xfrm>
            <a:off x="27222117" y="10194074"/>
            <a:ext cx="168205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890" name="Google Shape;1205;p1">
            <a:extLst>
              <a:ext uri="{FF2B5EF4-FFF2-40B4-BE49-F238E27FC236}">
                <a16:creationId xmlns:a16="http://schemas.microsoft.com/office/drawing/2014/main" id="{50A03199-40A4-4281-A417-0934C11CD3A5}"/>
              </a:ext>
            </a:extLst>
          </p:cNvPr>
          <p:cNvCxnSpPr/>
          <p:nvPr/>
        </p:nvCxnSpPr>
        <p:spPr>
          <a:xfrm>
            <a:off x="27222117" y="9831349"/>
            <a:ext cx="168205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891" name="Google Shape;1158;p1">
            <a:extLst>
              <a:ext uri="{FF2B5EF4-FFF2-40B4-BE49-F238E27FC236}">
                <a16:creationId xmlns:a16="http://schemas.microsoft.com/office/drawing/2014/main" id="{8FC325D0-E7F2-49DE-81DB-FFBABD016155}"/>
              </a:ext>
            </a:extLst>
          </p:cNvPr>
          <p:cNvCxnSpPr/>
          <p:nvPr/>
        </p:nvCxnSpPr>
        <p:spPr>
          <a:xfrm>
            <a:off x="26931352" y="9832956"/>
            <a:ext cx="465446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893" name="Google Shape;1189;p1">
            <a:extLst>
              <a:ext uri="{FF2B5EF4-FFF2-40B4-BE49-F238E27FC236}">
                <a16:creationId xmlns:a16="http://schemas.microsoft.com/office/drawing/2014/main" id="{718BFF24-4DCD-43EC-B813-0038618FBCBC}"/>
              </a:ext>
            </a:extLst>
          </p:cNvPr>
          <p:cNvSpPr txBox="1"/>
          <p:nvPr/>
        </p:nvSpPr>
        <p:spPr>
          <a:xfrm>
            <a:off x="27382532" y="9648094"/>
            <a:ext cx="2144967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Diaphoropodon</a:t>
            </a:r>
            <a:endParaRPr/>
          </a:p>
        </p:txBody>
      </p:sp>
      <p:sp>
        <p:nvSpPr>
          <p:cNvPr id="2894" name="Google Shape;1189;p1">
            <a:extLst>
              <a:ext uri="{FF2B5EF4-FFF2-40B4-BE49-F238E27FC236}">
                <a16:creationId xmlns:a16="http://schemas.microsoft.com/office/drawing/2014/main" id="{F22562E8-4CA5-4398-B608-7FE6157A21B3}"/>
              </a:ext>
            </a:extLst>
          </p:cNvPr>
          <p:cNvSpPr txBox="1"/>
          <p:nvPr/>
        </p:nvSpPr>
        <p:spPr>
          <a:xfrm>
            <a:off x="27407932" y="10016394"/>
            <a:ext cx="2144967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Lecythium</a:t>
            </a:r>
            <a:endParaRPr/>
          </a:p>
        </p:txBody>
      </p:sp>
      <p:sp>
        <p:nvSpPr>
          <p:cNvPr id="2895" name="Google Shape;1189;p1">
            <a:extLst>
              <a:ext uri="{FF2B5EF4-FFF2-40B4-BE49-F238E27FC236}">
                <a16:creationId xmlns:a16="http://schemas.microsoft.com/office/drawing/2014/main" id="{FA36DBD5-A6D2-417B-BE00-EF977B963EA1}"/>
              </a:ext>
            </a:extLst>
          </p:cNvPr>
          <p:cNvSpPr txBox="1"/>
          <p:nvPr/>
        </p:nvSpPr>
        <p:spPr>
          <a:xfrm>
            <a:off x="27433332" y="10384694"/>
            <a:ext cx="2144967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Penardeugenia</a:t>
            </a:r>
            <a:endParaRPr/>
          </a:p>
        </p:txBody>
      </p:sp>
      <p:sp>
        <p:nvSpPr>
          <p:cNvPr id="2896" name="Google Shape;1189;p1">
            <a:extLst>
              <a:ext uri="{FF2B5EF4-FFF2-40B4-BE49-F238E27FC236}">
                <a16:creationId xmlns:a16="http://schemas.microsoft.com/office/drawing/2014/main" id="{F24A290B-8D24-496E-A39A-E9EE1621458F}"/>
              </a:ext>
            </a:extLst>
          </p:cNvPr>
          <p:cNvSpPr txBox="1"/>
          <p:nvPr/>
        </p:nvSpPr>
        <p:spPr>
          <a:xfrm>
            <a:off x="27433332" y="10727594"/>
            <a:ext cx="2144967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Trachyrhizium</a:t>
            </a:r>
            <a:endParaRPr/>
          </a:p>
        </p:txBody>
      </p:sp>
      <p:sp>
        <p:nvSpPr>
          <p:cNvPr id="2897" name="Google Shape;1195;p1">
            <a:extLst>
              <a:ext uri="{FF2B5EF4-FFF2-40B4-BE49-F238E27FC236}">
                <a16:creationId xmlns:a16="http://schemas.microsoft.com/office/drawing/2014/main" id="{D81A89D6-7811-4891-9908-D9198991C2B8}"/>
              </a:ext>
            </a:extLst>
          </p:cNvPr>
          <p:cNvSpPr txBox="1"/>
          <p:nvPr/>
        </p:nvSpPr>
        <p:spPr>
          <a:xfrm>
            <a:off x="28871809" y="10721756"/>
            <a:ext cx="40908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000" b="1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M</a:t>
            </a:r>
            <a:endParaRPr/>
          </a:p>
        </p:txBody>
      </p:sp>
      <p:sp>
        <p:nvSpPr>
          <p:cNvPr id="2898" name="Google Shape;1212;p1">
            <a:extLst>
              <a:ext uri="{FF2B5EF4-FFF2-40B4-BE49-F238E27FC236}">
                <a16:creationId xmlns:a16="http://schemas.microsoft.com/office/drawing/2014/main" id="{3AE67159-1A4C-42C3-A781-B569D21A5B52}"/>
              </a:ext>
            </a:extLst>
          </p:cNvPr>
          <p:cNvSpPr/>
          <p:nvPr/>
        </p:nvSpPr>
        <p:spPr>
          <a:xfrm>
            <a:off x="29030120" y="10501424"/>
            <a:ext cx="360000" cy="184666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9" name="Google Shape;1212;p1">
            <a:extLst>
              <a:ext uri="{FF2B5EF4-FFF2-40B4-BE49-F238E27FC236}">
                <a16:creationId xmlns:a16="http://schemas.microsoft.com/office/drawing/2014/main" id="{96F8D55A-BB59-4C33-B151-8D454499CBA1}"/>
              </a:ext>
            </a:extLst>
          </p:cNvPr>
          <p:cNvSpPr/>
          <p:nvPr/>
        </p:nvSpPr>
        <p:spPr>
          <a:xfrm>
            <a:off x="28560220" y="10120424"/>
            <a:ext cx="360000" cy="184666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1" name="Google Shape;1195;p1">
            <a:extLst>
              <a:ext uri="{FF2B5EF4-FFF2-40B4-BE49-F238E27FC236}">
                <a16:creationId xmlns:a16="http://schemas.microsoft.com/office/drawing/2014/main" id="{28EC0CDA-52D6-48DB-BD24-C258938D33EB}"/>
              </a:ext>
            </a:extLst>
          </p:cNvPr>
          <p:cNvSpPr txBox="1"/>
          <p:nvPr/>
        </p:nvSpPr>
        <p:spPr>
          <a:xfrm>
            <a:off x="28948009" y="9642256"/>
            <a:ext cx="40908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000" b="1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M</a:t>
            </a:r>
            <a:endParaRPr/>
          </a:p>
        </p:txBody>
      </p:sp>
      <p:pic>
        <p:nvPicPr>
          <p:cNvPr id="2904" name="Picture 2903">
            <a:extLst>
              <a:ext uri="{FF2B5EF4-FFF2-40B4-BE49-F238E27FC236}">
                <a16:creationId xmlns:a16="http://schemas.microsoft.com/office/drawing/2014/main" id="{90E33F8D-DAF4-4D4E-9143-C78269F9253D}"/>
              </a:ext>
            </a:extLst>
          </p:cNvPr>
          <p:cNvPicPr>
            <a:picLocks noChangeAspect="1"/>
          </p:cNvPicPr>
          <p:nvPr/>
        </p:nvPicPr>
        <p:blipFill>
          <a:blip r:embed="rId205"/>
          <a:stretch>
            <a:fillRect/>
          </a:stretch>
        </p:blipFill>
        <p:spPr>
          <a:xfrm>
            <a:off x="24024040" y="12383915"/>
            <a:ext cx="3280309" cy="1440000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cxnSp>
        <p:nvCxnSpPr>
          <p:cNvPr id="2905" name="Google Shape;1915;p1">
            <a:extLst>
              <a:ext uri="{FF2B5EF4-FFF2-40B4-BE49-F238E27FC236}">
                <a16:creationId xmlns:a16="http://schemas.microsoft.com/office/drawing/2014/main" id="{06F5DDB4-65B4-4999-9986-D7A159DD4494}"/>
              </a:ext>
            </a:extLst>
          </p:cNvPr>
          <p:cNvCxnSpPr>
            <a:cxnSpLocks/>
          </p:cNvCxnSpPr>
          <p:nvPr/>
        </p:nvCxnSpPr>
        <p:spPr>
          <a:xfrm>
            <a:off x="27104991" y="12536464"/>
            <a:ext cx="0" cy="720000"/>
          </a:xfrm>
          <a:prstGeom prst="straightConnector1">
            <a:avLst/>
          </a:prstGeom>
          <a:noFill/>
          <a:ln w="57150" cap="flat" cmpd="sng">
            <a:solidFill>
              <a:srgbClr val="0070C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907" name="Google Shape;2235;p1">
            <a:extLst>
              <a:ext uri="{FF2B5EF4-FFF2-40B4-BE49-F238E27FC236}">
                <a16:creationId xmlns:a16="http://schemas.microsoft.com/office/drawing/2014/main" id="{0866C8A8-2E82-4CE0-BCE6-B98C697244D1}"/>
              </a:ext>
            </a:extLst>
          </p:cNvPr>
          <p:cNvSpPr txBox="1"/>
          <p:nvPr/>
        </p:nvSpPr>
        <p:spPr>
          <a:xfrm>
            <a:off x="25159367" y="13235842"/>
            <a:ext cx="702366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165</a:t>
            </a:r>
            <a:endParaRPr/>
          </a:p>
        </p:txBody>
      </p:sp>
      <p:pic>
        <p:nvPicPr>
          <p:cNvPr id="2909" name="Picture 2908">
            <a:extLst>
              <a:ext uri="{FF2B5EF4-FFF2-40B4-BE49-F238E27FC236}">
                <a16:creationId xmlns:a16="http://schemas.microsoft.com/office/drawing/2014/main" id="{1372ADC0-4961-415C-A33A-F9B3C7C6FBEB}"/>
              </a:ext>
            </a:extLst>
          </p:cNvPr>
          <p:cNvPicPr>
            <a:picLocks noChangeAspect="1"/>
          </p:cNvPicPr>
          <p:nvPr/>
        </p:nvPicPr>
        <p:blipFill>
          <a:blip r:embed="rId206"/>
          <a:stretch>
            <a:fillRect/>
          </a:stretch>
        </p:blipFill>
        <p:spPr>
          <a:xfrm>
            <a:off x="9364618" y="13858353"/>
            <a:ext cx="1435310" cy="1440000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2910" name="Google Shape;2235;p1">
            <a:extLst>
              <a:ext uri="{FF2B5EF4-FFF2-40B4-BE49-F238E27FC236}">
                <a16:creationId xmlns:a16="http://schemas.microsoft.com/office/drawing/2014/main" id="{A02C14FD-1F8A-4E18-979B-4F9951706E36}"/>
              </a:ext>
            </a:extLst>
          </p:cNvPr>
          <p:cNvSpPr txBox="1"/>
          <p:nvPr/>
        </p:nvSpPr>
        <p:spPr>
          <a:xfrm>
            <a:off x="9309767" y="14937642"/>
            <a:ext cx="702366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166</a:t>
            </a:r>
            <a:endParaRPr/>
          </a:p>
        </p:txBody>
      </p:sp>
      <p:cxnSp>
        <p:nvCxnSpPr>
          <p:cNvPr id="2911" name="Google Shape;2178;p1">
            <a:extLst>
              <a:ext uri="{FF2B5EF4-FFF2-40B4-BE49-F238E27FC236}">
                <a16:creationId xmlns:a16="http://schemas.microsoft.com/office/drawing/2014/main" id="{42EF2BA0-63E1-4B08-938D-C39ACAF43A77}"/>
              </a:ext>
            </a:extLst>
          </p:cNvPr>
          <p:cNvCxnSpPr/>
          <p:nvPr/>
        </p:nvCxnSpPr>
        <p:spPr>
          <a:xfrm>
            <a:off x="10628512" y="13962361"/>
            <a:ext cx="0" cy="360000"/>
          </a:xfrm>
          <a:prstGeom prst="straightConnector1">
            <a:avLst/>
          </a:prstGeom>
          <a:noFill/>
          <a:ln w="5715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913" name="Picture 2912">
            <a:extLst>
              <a:ext uri="{FF2B5EF4-FFF2-40B4-BE49-F238E27FC236}">
                <a16:creationId xmlns:a16="http://schemas.microsoft.com/office/drawing/2014/main" id="{00041547-20C1-4136-9EE4-49E1CB7A9C15}"/>
              </a:ext>
            </a:extLst>
          </p:cNvPr>
          <p:cNvPicPr>
            <a:picLocks noChangeAspect="1"/>
          </p:cNvPicPr>
          <p:nvPr/>
        </p:nvPicPr>
        <p:blipFill>
          <a:blip r:embed="rId207"/>
          <a:stretch>
            <a:fillRect/>
          </a:stretch>
        </p:blipFill>
        <p:spPr>
          <a:xfrm>
            <a:off x="10720988" y="13859953"/>
            <a:ext cx="1450000" cy="1440000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2914" name="Google Shape;2235;p1">
            <a:extLst>
              <a:ext uri="{FF2B5EF4-FFF2-40B4-BE49-F238E27FC236}">
                <a16:creationId xmlns:a16="http://schemas.microsoft.com/office/drawing/2014/main" id="{D33B6CF6-74D4-4C73-9E81-288239B8DE99}"/>
              </a:ext>
            </a:extLst>
          </p:cNvPr>
          <p:cNvSpPr txBox="1"/>
          <p:nvPr/>
        </p:nvSpPr>
        <p:spPr>
          <a:xfrm>
            <a:off x="11633867" y="14886842"/>
            <a:ext cx="702366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167</a:t>
            </a:r>
            <a:endParaRPr/>
          </a:p>
        </p:txBody>
      </p:sp>
      <p:cxnSp>
        <p:nvCxnSpPr>
          <p:cNvPr id="2915" name="Google Shape;1915;p1">
            <a:extLst>
              <a:ext uri="{FF2B5EF4-FFF2-40B4-BE49-F238E27FC236}">
                <a16:creationId xmlns:a16="http://schemas.microsoft.com/office/drawing/2014/main" id="{8AF3CC6F-02A3-4FE3-933C-71A7ACF30E73}"/>
              </a:ext>
            </a:extLst>
          </p:cNvPr>
          <p:cNvCxnSpPr>
            <a:cxnSpLocks/>
          </p:cNvCxnSpPr>
          <p:nvPr/>
        </p:nvCxnSpPr>
        <p:spPr>
          <a:xfrm>
            <a:off x="12035534" y="13931649"/>
            <a:ext cx="0" cy="720000"/>
          </a:xfrm>
          <a:prstGeom prst="straightConnector1">
            <a:avLst/>
          </a:prstGeom>
          <a:noFill/>
          <a:ln w="57150" cap="flat" cmpd="sng">
            <a:solidFill>
              <a:srgbClr val="0070C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916" name="Google Shape;2178;p1">
            <a:extLst>
              <a:ext uri="{FF2B5EF4-FFF2-40B4-BE49-F238E27FC236}">
                <a16:creationId xmlns:a16="http://schemas.microsoft.com/office/drawing/2014/main" id="{011A1797-C00E-4072-BCEB-E9F962F06156}"/>
              </a:ext>
            </a:extLst>
          </p:cNvPr>
          <p:cNvCxnSpPr/>
          <p:nvPr/>
        </p:nvCxnSpPr>
        <p:spPr>
          <a:xfrm>
            <a:off x="14971912" y="13936961"/>
            <a:ext cx="0" cy="360000"/>
          </a:xfrm>
          <a:prstGeom prst="straightConnector1">
            <a:avLst/>
          </a:prstGeom>
          <a:noFill/>
          <a:ln w="5715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918" name="Picture 2917">
            <a:extLst>
              <a:ext uri="{FF2B5EF4-FFF2-40B4-BE49-F238E27FC236}">
                <a16:creationId xmlns:a16="http://schemas.microsoft.com/office/drawing/2014/main" id="{9F95DBBA-4F16-4131-B146-EFC009DE02AF}"/>
              </a:ext>
            </a:extLst>
          </p:cNvPr>
          <p:cNvPicPr>
            <a:picLocks noChangeAspect="1"/>
          </p:cNvPicPr>
          <p:nvPr/>
        </p:nvPicPr>
        <p:blipFill>
          <a:blip r:embed="rId208"/>
          <a:stretch>
            <a:fillRect/>
          </a:stretch>
        </p:blipFill>
        <p:spPr>
          <a:xfrm>
            <a:off x="16364235" y="13849535"/>
            <a:ext cx="2084020" cy="1440000"/>
          </a:xfrm>
          <a:prstGeom prst="rect">
            <a:avLst/>
          </a:prstGeom>
          <a:ln w="25400">
            <a:solidFill>
              <a:schemeClr val="dk1"/>
            </a:solidFill>
          </a:ln>
        </p:spPr>
      </p:pic>
      <p:cxnSp>
        <p:nvCxnSpPr>
          <p:cNvPr id="2919" name="Google Shape;1915;p1">
            <a:extLst>
              <a:ext uri="{FF2B5EF4-FFF2-40B4-BE49-F238E27FC236}">
                <a16:creationId xmlns:a16="http://schemas.microsoft.com/office/drawing/2014/main" id="{CF782AAE-2509-49E8-9E94-593724F9F4C6}"/>
              </a:ext>
            </a:extLst>
          </p:cNvPr>
          <p:cNvCxnSpPr>
            <a:cxnSpLocks/>
          </p:cNvCxnSpPr>
          <p:nvPr/>
        </p:nvCxnSpPr>
        <p:spPr>
          <a:xfrm>
            <a:off x="18169634" y="14098564"/>
            <a:ext cx="0" cy="720000"/>
          </a:xfrm>
          <a:prstGeom prst="straightConnector1">
            <a:avLst/>
          </a:prstGeom>
          <a:noFill/>
          <a:ln w="57150" cap="flat" cmpd="sng">
            <a:solidFill>
              <a:srgbClr val="0070C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920" name="Google Shape;2227;p1">
            <a:extLst>
              <a:ext uri="{FF2B5EF4-FFF2-40B4-BE49-F238E27FC236}">
                <a16:creationId xmlns:a16="http://schemas.microsoft.com/office/drawing/2014/main" id="{C576CD89-E97F-4F2C-A6E9-E98AFA51DCCB}"/>
              </a:ext>
            </a:extLst>
          </p:cNvPr>
          <p:cNvSpPr txBox="1"/>
          <p:nvPr/>
        </p:nvSpPr>
        <p:spPr>
          <a:xfrm>
            <a:off x="17851131" y="14966320"/>
            <a:ext cx="702366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170</a:t>
            </a:r>
            <a:endParaRPr/>
          </a:p>
        </p:txBody>
      </p:sp>
      <p:pic>
        <p:nvPicPr>
          <p:cNvPr id="2922" name="Picture 2921">
            <a:extLst>
              <a:ext uri="{FF2B5EF4-FFF2-40B4-BE49-F238E27FC236}">
                <a16:creationId xmlns:a16="http://schemas.microsoft.com/office/drawing/2014/main" id="{8B76D60D-34CF-4C3B-BC88-8D40F20A8F61}"/>
              </a:ext>
            </a:extLst>
          </p:cNvPr>
          <p:cNvPicPr>
            <a:picLocks noChangeAspect="1"/>
          </p:cNvPicPr>
          <p:nvPr/>
        </p:nvPicPr>
        <p:blipFill>
          <a:blip r:embed="rId209"/>
          <a:stretch>
            <a:fillRect/>
          </a:stretch>
        </p:blipFill>
        <p:spPr>
          <a:xfrm>
            <a:off x="18466082" y="13862741"/>
            <a:ext cx="1069924" cy="1440000"/>
          </a:xfrm>
          <a:prstGeom prst="rect">
            <a:avLst/>
          </a:prstGeom>
          <a:noFill/>
          <a:ln w="25400">
            <a:solidFill>
              <a:schemeClr val="dk1"/>
            </a:solidFill>
          </a:ln>
        </p:spPr>
      </p:pic>
      <p:sp>
        <p:nvSpPr>
          <p:cNvPr id="2923" name="Google Shape;2227;p1">
            <a:extLst>
              <a:ext uri="{FF2B5EF4-FFF2-40B4-BE49-F238E27FC236}">
                <a16:creationId xmlns:a16="http://schemas.microsoft.com/office/drawing/2014/main" id="{B5F3E0D2-B5D0-435A-91E3-E111CD005209}"/>
              </a:ext>
            </a:extLst>
          </p:cNvPr>
          <p:cNvSpPr txBox="1"/>
          <p:nvPr/>
        </p:nvSpPr>
        <p:spPr>
          <a:xfrm>
            <a:off x="18994131" y="13823320"/>
            <a:ext cx="702366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171</a:t>
            </a:r>
            <a:endParaRPr/>
          </a:p>
        </p:txBody>
      </p:sp>
      <p:cxnSp>
        <p:nvCxnSpPr>
          <p:cNvPr id="2924" name="Google Shape;2178;p1">
            <a:extLst>
              <a:ext uri="{FF2B5EF4-FFF2-40B4-BE49-F238E27FC236}">
                <a16:creationId xmlns:a16="http://schemas.microsoft.com/office/drawing/2014/main" id="{C6FC8490-935E-48E9-958F-E75355335495}"/>
              </a:ext>
            </a:extLst>
          </p:cNvPr>
          <p:cNvCxnSpPr/>
          <p:nvPr/>
        </p:nvCxnSpPr>
        <p:spPr>
          <a:xfrm>
            <a:off x="18578712" y="13936961"/>
            <a:ext cx="0" cy="360000"/>
          </a:xfrm>
          <a:prstGeom prst="straightConnector1">
            <a:avLst/>
          </a:prstGeom>
          <a:noFill/>
          <a:ln w="5715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926" name="Picture 2925">
            <a:extLst>
              <a:ext uri="{FF2B5EF4-FFF2-40B4-BE49-F238E27FC236}">
                <a16:creationId xmlns:a16="http://schemas.microsoft.com/office/drawing/2014/main" id="{3D2F60DE-B57F-4E8C-B5D0-87C06244C7A6}"/>
              </a:ext>
            </a:extLst>
          </p:cNvPr>
          <p:cNvPicPr>
            <a:picLocks noChangeAspect="1"/>
          </p:cNvPicPr>
          <p:nvPr/>
        </p:nvPicPr>
        <p:blipFill>
          <a:blip r:embed="rId210"/>
          <a:stretch>
            <a:fillRect/>
          </a:stretch>
        </p:blipFill>
        <p:spPr>
          <a:xfrm>
            <a:off x="19560258" y="13863423"/>
            <a:ext cx="829226" cy="1440000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2928" name="Google Shape;2227;p1">
            <a:extLst>
              <a:ext uri="{FF2B5EF4-FFF2-40B4-BE49-F238E27FC236}">
                <a16:creationId xmlns:a16="http://schemas.microsoft.com/office/drawing/2014/main" id="{5ED126E0-ED0A-4F6D-93FE-0A755590C5A1}"/>
              </a:ext>
            </a:extLst>
          </p:cNvPr>
          <p:cNvSpPr txBox="1"/>
          <p:nvPr/>
        </p:nvSpPr>
        <p:spPr>
          <a:xfrm>
            <a:off x="19857731" y="13772520"/>
            <a:ext cx="702366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172</a:t>
            </a:r>
            <a:endParaRPr/>
          </a:p>
        </p:txBody>
      </p:sp>
      <p:cxnSp>
        <p:nvCxnSpPr>
          <p:cNvPr id="2930" name="Google Shape;2207;p1">
            <a:extLst>
              <a:ext uri="{FF2B5EF4-FFF2-40B4-BE49-F238E27FC236}">
                <a16:creationId xmlns:a16="http://schemas.microsoft.com/office/drawing/2014/main" id="{F4A9AD17-B78B-4654-8642-75A31C30D18C}"/>
              </a:ext>
            </a:extLst>
          </p:cNvPr>
          <p:cNvCxnSpPr/>
          <p:nvPr/>
        </p:nvCxnSpPr>
        <p:spPr>
          <a:xfrm>
            <a:off x="19653470" y="13901509"/>
            <a:ext cx="0" cy="720000"/>
          </a:xfrm>
          <a:prstGeom prst="straightConnector1">
            <a:avLst/>
          </a:prstGeom>
          <a:noFill/>
          <a:ln w="57150" cap="flat" cmpd="sng">
            <a:solidFill>
              <a:srgbClr val="0070C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931" name="Google Shape;2227;p1">
            <a:extLst>
              <a:ext uri="{FF2B5EF4-FFF2-40B4-BE49-F238E27FC236}">
                <a16:creationId xmlns:a16="http://schemas.microsoft.com/office/drawing/2014/main" id="{26292B00-DD02-4F23-AD7F-FB9EFE88291A}"/>
              </a:ext>
            </a:extLst>
          </p:cNvPr>
          <p:cNvSpPr txBox="1"/>
          <p:nvPr/>
        </p:nvSpPr>
        <p:spPr>
          <a:xfrm>
            <a:off x="21089631" y="13759820"/>
            <a:ext cx="702366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173</a:t>
            </a:r>
            <a:endParaRPr/>
          </a:p>
        </p:txBody>
      </p:sp>
      <p:pic>
        <p:nvPicPr>
          <p:cNvPr id="2933" name="Picture 2932">
            <a:extLst>
              <a:ext uri="{FF2B5EF4-FFF2-40B4-BE49-F238E27FC236}">
                <a16:creationId xmlns:a16="http://schemas.microsoft.com/office/drawing/2014/main" id="{8EB4F747-63B6-4510-B848-612C68EBE81A}"/>
              </a:ext>
            </a:extLst>
          </p:cNvPr>
          <p:cNvPicPr>
            <a:picLocks noChangeAspect="1"/>
          </p:cNvPicPr>
          <p:nvPr/>
        </p:nvPicPr>
        <p:blipFill>
          <a:blip r:embed="rId211"/>
          <a:stretch>
            <a:fillRect/>
          </a:stretch>
        </p:blipFill>
        <p:spPr>
          <a:xfrm>
            <a:off x="21769909" y="13850717"/>
            <a:ext cx="1783686" cy="1440000"/>
          </a:xfrm>
          <a:prstGeom prst="rect">
            <a:avLst/>
          </a:prstGeom>
          <a:ln w="25400">
            <a:solidFill>
              <a:schemeClr val="dk1"/>
            </a:solidFill>
          </a:ln>
        </p:spPr>
      </p:pic>
      <p:sp>
        <p:nvSpPr>
          <p:cNvPr id="2947" name="Google Shape;2227;p1">
            <a:extLst>
              <a:ext uri="{FF2B5EF4-FFF2-40B4-BE49-F238E27FC236}">
                <a16:creationId xmlns:a16="http://schemas.microsoft.com/office/drawing/2014/main" id="{5014C6D1-8AF3-4533-A034-F9D416545982}"/>
              </a:ext>
            </a:extLst>
          </p:cNvPr>
          <p:cNvSpPr txBox="1"/>
          <p:nvPr/>
        </p:nvSpPr>
        <p:spPr>
          <a:xfrm>
            <a:off x="23045431" y="13785220"/>
            <a:ext cx="702366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174</a:t>
            </a:r>
            <a:endParaRPr/>
          </a:p>
        </p:txBody>
      </p:sp>
      <p:cxnSp>
        <p:nvCxnSpPr>
          <p:cNvPr id="2949" name="Google Shape;2178;p1">
            <a:extLst>
              <a:ext uri="{FF2B5EF4-FFF2-40B4-BE49-F238E27FC236}">
                <a16:creationId xmlns:a16="http://schemas.microsoft.com/office/drawing/2014/main" id="{058CFB55-4295-4F91-9748-F13624118204}"/>
              </a:ext>
            </a:extLst>
          </p:cNvPr>
          <p:cNvCxnSpPr/>
          <p:nvPr/>
        </p:nvCxnSpPr>
        <p:spPr>
          <a:xfrm>
            <a:off x="23480912" y="14165561"/>
            <a:ext cx="0" cy="360000"/>
          </a:xfrm>
          <a:prstGeom prst="straightConnector1">
            <a:avLst/>
          </a:prstGeom>
          <a:noFill/>
          <a:ln w="5715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527" name="Google Shape;1747;p1">
            <a:extLst>
              <a:ext uri="{FF2B5EF4-FFF2-40B4-BE49-F238E27FC236}">
                <a16:creationId xmlns:a16="http://schemas.microsoft.com/office/drawing/2014/main" id="{592CD3DC-B916-42E9-950A-F294E8517115}"/>
              </a:ext>
            </a:extLst>
          </p:cNvPr>
          <p:cNvSpPr txBox="1"/>
          <p:nvPr/>
        </p:nvSpPr>
        <p:spPr>
          <a:xfrm>
            <a:off x="25978242" y="10406099"/>
            <a:ext cx="606939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186</a:t>
            </a:r>
            <a:endParaRPr/>
          </a:p>
        </p:txBody>
      </p:sp>
      <p:sp>
        <p:nvSpPr>
          <p:cNvPr id="2528" name="Google Shape;1747;p1">
            <a:extLst>
              <a:ext uri="{FF2B5EF4-FFF2-40B4-BE49-F238E27FC236}">
                <a16:creationId xmlns:a16="http://schemas.microsoft.com/office/drawing/2014/main" id="{8D64D4E3-2C3E-4C34-9376-AC2ABA0AB348}"/>
              </a:ext>
            </a:extLst>
          </p:cNvPr>
          <p:cNvSpPr txBox="1"/>
          <p:nvPr/>
        </p:nvSpPr>
        <p:spPr>
          <a:xfrm>
            <a:off x="25782299" y="10035986"/>
            <a:ext cx="606939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187</a:t>
            </a: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C21579-B8CD-4E49-AF02-B5228488E285}"/>
              </a:ext>
            </a:extLst>
          </p:cNvPr>
          <p:cNvPicPr>
            <a:picLocks noChangeAspect="1"/>
          </p:cNvPicPr>
          <p:nvPr/>
        </p:nvPicPr>
        <p:blipFill rotWithShape="1">
          <a:blip r:embed="rId212"/>
          <a:srcRect l="7703" r="8390"/>
          <a:stretch/>
        </p:blipFill>
        <p:spPr>
          <a:xfrm>
            <a:off x="17867086" y="2952066"/>
            <a:ext cx="1973944" cy="1440000"/>
          </a:xfrm>
          <a:prstGeom prst="rect">
            <a:avLst/>
          </a:prstGeom>
          <a:solidFill>
            <a:schemeClr val="lt1"/>
          </a:solidFill>
          <a:ln w="25400">
            <a:solidFill>
              <a:schemeClr val="tx1"/>
            </a:solidFill>
          </a:ln>
        </p:spPr>
      </p:pic>
      <p:sp>
        <p:nvSpPr>
          <p:cNvPr id="2531" name="Google Shape;2278;p1">
            <a:extLst>
              <a:ext uri="{FF2B5EF4-FFF2-40B4-BE49-F238E27FC236}">
                <a16:creationId xmlns:a16="http://schemas.microsoft.com/office/drawing/2014/main" id="{9A71199C-74B9-433D-9802-08E9F7CEF5B7}"/>
              </a:ext>
            </a:extLst>
          </p:cNvPr>
          <p:cNvSpPr txBox="1"/>
          <p:nvPr/>
        </p:nvSpPr>
        <p:spPr>
          <a:xfrm>
            <a:off x="19301673" y="4039234"/>
            <a:ext cx="702366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186</a:t>
            </a:r>
            <a:endParaRPr/>
          </a:p>
        </p:txBody>
      </p:sp>
      <p:cxnSp>
        <p:nvCxnSpPr>
          <p:cNvPr id="2532" name="Google Shape;2244;p1">
            <a:extLst>
              <a:ext uri="{FF2B5EF4-FFF2-40B4-BE49-F238E27FC236}">
                <a16:creationId xmlns:a16="http://schemas.microsoft.com/office/drawing/2014/main" id="{EB720717-2D21-479F-BC4E-C6308B5E1C68}"/>
              </a:ext>
            </a:extLst>
          </p:cNvPr>
          <p:cNvCxnSpPr/>
          <p:nvPr/>
        </p:nvCxnSpPr>
        <p:spPr>
          <a:xfrm>
            <a:off x="19684727" y="3021551"/>
            <a:ext cx="0" cy="720000"/>
          </a:xfrm>
          <a:prstGeom prst="straightConnector1">
            <a:avLst/>
          </a:prstGeom>
          <a:noFill/>
          <a:ln w="5715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260B1027-C564-4BF0-80F3-7CD76B1822C1}"/>
              </a:ext>
            </a:extLst>
          </p:cNvPr>
          <p:cNvPicPr>
            <a:picLocks noChangeAspect="1"/>
          </p:cNvPicPr>
          <p:nvPr/>
        </p:nvPicPr>
        <p:blipFill rotWithShape="1">
          <a:blip r:embed="rId213"/>
          <a:srcRect b="4165"/>
          <a:stretch/>
        </p:blipFill>
        <p:spPr>
          <a:xfrm>
            <a:off x="18483591" y="4425695"/>
            <a:ext cx="1360838" cy="1380019"/>
          </a:xfrm>
          <a:prstGeom prst="rect">
            <a:avLst/>
          </a:prstGeom>
          <a:solidFill>
            <a:schemeClr val="lt1"/>
          </a:solidFill>
          <a:ln w="25400">
            <a:solidFill>
              <a:schemeClr val="tx1"/>
            </a:solidFill>
          </a:ln>
        </p:spPr>
      </p:pic>
      <p:sp>
        <p:nvSpPr>
          <p:cNvPr id="2535" name="Google Shape;2278;p1">
            <a:extLst>
              <a:ext uri="{FF2B5EF4-FFF2-40B4-BE49-F238E27FC236}">
                <a16:creationId xmlns:a16="http://schemas.microsoft.com/office/drawing/2014/main" id="{2F923047-0397-4BD4-8929-9E2A3A15D76E}"/>
              </a:ext>
            </a:extLst>
          </p:cNvPr>
          <p:cNvSpPr txBox="1"/>
          <p:nvPr/>
        </p:nvSpPr>
        <p:spPr>
          <a:xfrm>
            <a:off x="19236359" y="5483405"/>
            <a:ext cx="702366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187</a:t>
            </a:r>
            <a:endParaRPr/>
          </a:p>
        </p:txBody>
      </p:sp>
      <p:cxnSp>
        <p:nvCxnSpPr>
          <p:cNvPr id="2536" name="Google Shape;2244;p1">
            <a:extLst>
              <a:ext uri="{FF2B5EF4-FFF2-40B4-BE49-F238E27FC236}">
                <a16:creationId xmlns:a16="http://schemas.microsoft.com/office/drawing/2014/main" id="{C5CAB328-56E8-48B8-8BC9-7AE4AE97BA57}"/>
              </a:ext>
            </a:extLst>
          </p:cNvPr>
          <p:cNvCxnSpPr/>
          <p:nvPr/>
        </p:nvCxnSpPr>
        <p:spPr>
          <a:xfrm>
            <a:off x="18646955" y="4451208"/>
            <a:ext cx="0" cy="720000"/>
          </a:xfrm>
          <a:prstGeom prst="straightConnector1">
            <a:avLst/>
          </a:prstGeom>
          <a:noFill/>
          <a:ln w="5715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42" name="Picture 41">
            <a:extLst>
              <a:ext uri="{FF2B5EF4-FFF2-40B4-BE49-F238E27FC236}">
                <a16:creationId xmlns:a16="http://schemas.microsoft.com/office/drawing/2014/main" id="{C0A9CC23-4805-48A2-BDD5-E0180A597A75}"/>
              </a:ext>
            </a:extLst>
          </p:cNvPr>
          <p:cNvPicPr>
            <a:picLocks noChangeAspect="1"/>
          </p:cNvPicPr>
          <p:nvPr/>
        </p:nvPicPr>
        <p:blipFill rotWithShape="1">
          <a:blip r:embed="rId214"/>
          <a:srcRect b="7570"/>
          <a:stretch/>
        </p:blipFill>
        <p:spPr>
          <a:xfrm>
            <a:off x="16025687" y="4794033"/>
            <a:ext cx="1715637" cy="1440000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2539" name="Google Shape;2278;p1">
            <a:extLst>
              <a:ext uri="{FF2B5EF4-FFF2-40B4-BE49-F238E27FC236}">
                <a16:creationId xmlns:a16="http://schemas.microsoft.com/office/drawing/2014/main" id="{067E3360-F525-4F83-8639-B923562684F9}"/>
              </a:ext>
            </a:extLst>
          </p:cNvPr>
          <p:cNvSpPr txBox="1"/>
          <p:nvPr/>
        </p:nvSpPr>
        <p:spPr>
          <a:xfrm>
            <a:off x="16108531" y="5882548"/>
            <a:ext cx="702366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188</a:t>
            </a:r>
            <a:endParaRPr/>
          </a:p>
        </p:txBody>
      </p:sp>
      <p:cxnSp>
        <p:nvCxnSpPr>
          <p:cNvPr id="2540" name="Google Shape;2244;p1">
            <a:extLst>
              <a:ext uri="{FF2B5EF4-FFF2-40B4-BE49-F238E27FC236}">
                <a16:creationId xmlns:a16="http://schemas.microsoft.com/office/drawing/2014/main" id="{15952A3D-A1F3-4DB2-B8BE-9C306D8DA34F}"/>
              </a:ext>
            </a:extLst>
          </p:cNvPr>
          <p:cNvCxnSpPr/>
          <p:nvPr/>
        </p:nvCxnSpPr>
        <p:spPr>
          <a:xfrm>
            <a:off x="17101184" y="4835837"/>
            <a:ext cx="0" cy="720000"/>
          </a:xfrm>
          <a:prstGeom prst="straightConnector1">
            <a:avLst/>
          </a:prstGeom>
          <a:noFill/>
          <a:ln w="28575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541" name="Google Shape;2244;p1">
            <a:extLst>
              <a:ext uri="{FF2B5EF4-FFF2-40B4-BE49-F238E27FC236}">
                <a16:creationId xmlns:a16="http://schemas.microsoft.com/office/drawing/2014/main" id="{E2958047-AF91-41DB-84A7-7334F209C5EE}"/>
              </a:ext>
            </a:extLst>
          </p:cNvPr>
          <p:cNvCxnSpPr/>
          <p:nvPr/>
        </p:nvCxnSpPr>
        <p:spPr>
          <a:xfrm>
            <a:off x="17662933" y="5503041"/>
            <a:ext cx="0" cy="720000"/>
          </a:xfrm>
          <a:prstGeom prst="straightConnector1">
            <a:avLst/>
          </a:prstGeom>
          <a:noFill/>
          <a:ln w="28575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542" name="Google Shape;2267;p1">
            <a:extLst>
              <a:ext uri="{FF2B5EF4-FFF2-40B4-BE49-F238E27FC236}">
                <a16:creationId xmlns:a16="http://schemas.microsoft.com/office/drawing/2014/main" id="{B7420F65-3B98-4982-B9A6-1D84D21460AD}"/>
              </a:ext>
            </a:extLst>
          </p:cNvPr>
          <p:cNvCxnSpPr/>
          <p:nvPr/>
        </p:nvCxnSpPr>
        <p:spPr>
          <a:xfrm>
            <a:off x="16905697" y="4939266"/>
            <a:ext cx="0" cy="720000"/>
          </a:xfrm>
          <a:prstGeom prst="straightConnector1">
            <a:avLst/>
          </a:prstGeom>
          <a:noFill/>
          <a:ln w="57150" cap="flat" cmpd="sng">
            <a:solidFill>
              <a:srgbClr val="0070C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543" name="Google Shape;2303;p1">
            <a:extLst>
              <a:ext uri="{FF2B5EF4-FFF2-40B4-BE49-F238E27FC236}">
                <a16:creationId xmlns:a16="http://schemas.microsoft.com/office/drawing/2014/main" id="{F287419A-258D-413C-9C59-BD1AA3B95C39}"/>
              </a:ext>
            </a:extLst>
          </p:cNvPr>
          <p:cNvSpPr txBox="1"/>
          <p:nvPr/>
        </p:nvSpPr>
        <p:spPr>
          <a:xfrm>
            <a:off x="26720973" y="6920374"/>
            <a:ext cx="40908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000" b="1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M</a:t>
            </a:r>
            <a:endParaRPr/>
          </a:p>
        </p:txBody>
      </p:sp>
      <p:sp>
        <p:nvSpPr>
          <p:cNvPr id="2544" name="Google Shape;1752;p1">
            <a:extLst>
              <a:ext uri="{FF2B5EF4-FFF2-40B4-BE49-F238E27FC236}">
                <a16:creationId xmlns:a16="http://schemas.microsoft.com/office/drawing/2014/main" id="{6729413A-C87E-40AF-999F-288CA89E6C66}"/>
              </a:ext>
            </a:extLst>
          </p:cNvPr>
          <p:cNvSpPr txBox="1"/>
          <p:nvPr/>
        </p:nvSpPr>
        <p:spPr>
          <a:xfrm>
            <a:off x="26576958" y="5541999"/>
            <a:ext cx="606939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189</a:t>
            </a:r>
            <a:endParaRPr/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C7BC6C2A-4DD0-4145-B71F-540B900382FF}"/>
              </a:ext>
            </a:extLst>
          </p:cNvPr>
          <p:cNvPicPr>
            <a:picLocks noChangeAspect="1"/>
          </p:cNvPicPr>
          <p:nvPr/>
        </p:nvPicPr>
        <p:blipFill rotWithShape="1">
          <a:blip r:embed="rId215"/>
          <a:srcRect r="9201"/>
          <a:stretch/>
        </p:blipFill>
        <p:spPr>
          <a:xfrm>
            <a:off x="14874564" y="4786080"/>
            <a:ext cx="1120178" cy="1440000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cxnSp>
        <p:nvCxnSpPr>
          <p:cNvPr id="2547" name="Google Shape;1508;p1">
            <a:extLst>
              <a:ext uri="{FF2B5EF4-FFF2-40B4-BE49-F238E27FC236}">
                <a16:creationId xmlns:a16="http://schemas.microsoft.com/office/drawing/2014/main" id="{ABC9D96D-05CE-49AE-ABE1-C16550BF6E54}"/>
              </a:ext>
            </a:extLst>
          </p:cNvPr>
          <p:cNvCxnSpPr/>
          <p:nvPr/>
        </p:nvCxnSpPr>
        <p:spPr>
          <a:xfrm>
            <a:off x="15887338" y="5801393"/>
            <a:ext cx="0" cy="360000"/>
          </a:xfrm>
          <a:prstGeom prst="straightConnector1">
            <a:avLst/>
          </a:prstGeom>
          <a:noFill/>
          <a:ln w="571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548" name="Google Shape;2278;p1">
            <a:extLst>
              <a:ext uri="{FF2B5EF4-FFF2-40B4-BE49-F238E27FC236}">
                <a16:creationId xmlns:a16="http://schemas.microsoft.com/office/drawing/2014/main" id="{026CE313-C60F-4D58-A185-BAF3E626DB3F}"/>
              </a:ext>
            </a:extLst>
          </p:cNvPr>
          <p:cNvSpPr txBox="1"/>
          <p:nvPr/>
        </p:nvSpPr>
        <p:spPr>
          <a:xfrm>
            <a:off x="14853045" y="5802718"/>
            <a:ext cx="702366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189</a:t>
            </a:r>
            <a:endParaRPr/>
          </a:p>
        </p:txBody>
      </p:sp>
      <p:sp>
        <p:nvSpPr>
          <p:cNvPr id="2550" name="Google Shape;1747;p1">
            <a:extLst>
              <a:ext uri="{FF2B5EF4-FFF2-40B4-BE49-F238E27FC236}">
                <a16:creationId xmlns:a16="http://schemas.microsoft.com/office/drawing/2014/main" id="{F69198C9-79B7-47E8-BF67-27C5462FB83E}"/>
              </a:ext>
            </a:extLst>
          </p:cNvPr>
          <p:cNvSpPr txBox="1"/>
          <p:nvPr/>
        </p:nvSpPr>
        <p:spPr>
          <a:xfrm>
            <a:off x="28960927" y="10427871"/>
            <a:ext cx="606939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196</a:t>
            </a:r>
            <a:endParaRPr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06A20453-DB6F-4E78-ADAD-02C13370DDD1}"/>
              </a:ext>
            </a:extLst>
          </p:cNvPr>
          <p:cNvPicPr>
            <a:picLocks noChangeAspect="1"/>
          </p:cNvPicPr>
          <p:nvPr/>
        </p:nvPicPr>
        <p:blipFill rotWithShape="1">
          <a:blip r:embed="rId216"/>
          <a:srcRect l="4040" t="4755" r="3608"/>
          <a:stretch/>
        </p:blipFill>
        <p:spPr>
          <a:xfrm>
            <a:off x="17997714" y="7590971"/>
            <a:ext cx="1483516" cy="1440000"/>
          </a:xfrm>
          <a:prstGeom prst="rect">
            <a:avLst/>
          </a:prstGeom>
          <a:ln w="25400">
            <a:solidFill>
              <a:schemeClr val="dk1"/>
            </a:solidFill>
          </a:ln>
        </p:spPr>
      </p:pic>
      <p:sp>
        <p:nvSpPr>
          <p:cNvPr id="2555" name="Google Shape;2300;p1">
            <a:extLst>
              <a:ext uri="{FF2B5EF4-FFF2-40B4-BE49-F238E27FC236}">
                <a16:creationId xmlns:a16="http://schemas.microsoft.com/office/drawing/2014/main" id="{337F0C05-F750-437D-9AD4-3E18BFA6EBA8}"/>
              </a:ext>
            </a:extLst>
          </p:cNvPr>
          <p:cNvSpPr txBox="1"/>
          <p:nvPr/>
        </p:nvSpPr>
        <p:spPr>
          <a:xfrm>
            <a:off x="18874235" y="8675641"/>
            <a:ext cx="702366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196</a:t>
            </a:r>
            <a:endParaRPr/>
          </a:p>
        </p:txBody>
      </p:sp>
      <p:cxnSp>
        <p:nvCxnSpPr>
          <p:cNvPr id="2556" name="Google Shape;2172;p1">
            <a:extLst>
              <a:ext uri="{FF2B5EF4-FFF2-40B4-BE49-F238E27FC236}">
                <a16:creationId xmlns:a16="http://schemas.microsoft.com/office/drawing/2014/main" id="{5CF82541-E6D1-4252-AFBF-D8ADC0062B14}"/>
              </a:ext>
            </a:extLst>
          </p:cNvPr>
          <p:cNvCxnSpPr/>
          <p:nvPr/>
        </p:nvCxnSpPr>
        <p:spPr>
          <a:xfrm>
            <a:off x="18128433" y="7714108"/>
            <a:ext cx="0" cy="360000"/>
          </a:xfrm>
          <a:prstGeom prst="straightConnector1">
            <a:avLst/>
          </a:prstGeom>
          <a:noFill/>
          <a:ln w="5715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557" name="Google Shape;1747;p1">
            <a:extLst>
              <a:ext uri="{FF2B5EF4-FFF2-40B4-BE49-F238E27FC236}">
                <a16:creationId xmlns:a16="http://schemas.microsoft.com/office/drawing/2014/main" id="{63A65018-6BD8-4C5A-AADC-58B31E93E213}"/>
              </a:ext>
            </a:extLst>
          </p:cNvPr>
          <p:cNvSpPr txBox="1"/>
          <p:nvPr/>
        </p:nvSpPr>
        <p:spPr>
          <a:xfrm>
            <a:off x="28503727" y="10043242"/>
            <a:ext cx="606939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197</a:t>
            </a:r>
            <a:endParaRPr/>
          </a:p>
        </p:txBody>
      </p:sp>
      <p:sp>
        <p:nvSpPr>
          <p:cNvPr id="2558" name="Google Shape;1747;p1">
            <a:extLst>
              <a:ext uri="{FF2B5EF4-FFF2-40B4-BE49-F238E27FC236}">
                <a16:creationId xmlns:a16="http://schemas.microsoft.com/office/drawing/2014/main" id="{8B2A0053-216C-43DE-8037-0433D1A271C1}"/>
              </a:ext>
            </a:extLst>
          </p:cNvPr>
          <p:cNvSpPr txBox="1"/>
          <p:nvPr/>
        </p:nvSpPr>
        <p:spPr>
          <a:xfrm>
            <a:off x="29251213" y="6233242"/>
            <a:ext cx="606939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198</a:t>
            </a:r>
            <a:endParaRPr/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35F4B1C4-4C3E-404E-9EA5-2BF99E3B1625}"/>
              </a:ext>
            </a:extLst>
          </p:cNvPr>
          <p:cNvPicPr>
            <a:picLocks noChangeAspect="1"/>
          </p:cNvPicPr>
          <p:nvPr/>
        </p:nvPicPr>
        <p:blipFill>
          <a:blip r:embed="rId217"/>
          <a:stretch>
            <a:fillRect/>
          </a:stretch>
        </p:blipFill>
        <p:spPr>
          <a:xfrm>
            <a:off x="14915452" y="9051974"/>
            <a:ext cx="1073259" cy="1440000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2561" name="Google Shape;2259;p1">
            <a:extLst>
              <a:ext uri="{FF2B5EF4-FFF2-40B4-BE49-F238E27FC236}">
                <a16:creationId xmlns:a16="http://schemas.microsoft.com/office/drawing/2014/main" id="{6D2D2DFE-B12E-4521-B544-1CC7BF43A190}"/>
              </a:ext>
            </a:extLst>
          </p:cNvPr>
          <p:cNvSpPr txBox="1"/>
          <p:nvPr/>
        </p:nvSpPr>
        <p:spPr>
          <a:xfrm>
            <a:off x="15437085" y="8974997"/>
            <a:ext cx="702366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198</a:t>
            </a:r>
            <a:endParaRPr/>
          </a:p>
        </p:txBody>
      </p:sp>
      <p:cxnSp>
        <p:nvCxnSpPr>
          <p:cNvPr id="2562" name="Google Shape;2258;p1">
            <a:extLst>
              <a:ext uri="{FF2B5EF4-FFF2-40B4-BE49-F238E27FC236}">
                <a16:creationId xmlns:a16="http://schemas.microsoft.com/office/drawing/2014/main" id="{A0A7E901-1A83-45A3-81BC-A0131F9EE69B}"/>
              </a:ext>
            </a:extLst>
          </p:cNvPr>
          <p:cNvCxnSpPr/>
          <p:nvPr/>
        </p:nvCxnSpPr>
        <p:spPr>
          <a:xfrm>
            <a:off x="15018770" y="9150114"/>
            <a:ext cx="0" cy="360000"/>
          </a:xfrm>
          <a:prstGeom prst="straightConnector1">
            <a:avLst/>
          </a:prstGeom>
          <a:noFill/>
          <a:ln w="5715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563" name="Google Shape;1747;p1">
            <a:extLst>
              <a:ext uri="{FF2B5EF4-FFF2-40B4-BE49-F238E27FC236}">
                <a16:creationId xmlns:a16="http://schemas.microsoft.com/office/drawing/2014/main" id="{F4094B10-AD2D-41B3-82EA-00F604E56D06}"/>
              </a:ext>
            </a:extLst>
          </p:cNvPr>
          <p:cNvSpPr txBox="1"/>
          <p:nvPr/>
        </p:nvSpPr>
        <p:spPr>
          <a:xfrm>
            <a:off x="28750470" y="5877642"/>
            <a:ext cx="606939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199</a:t>
            </a:r>
            <a:endParaRPr/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82882ACC-DDA6-4BD2-A3C9-340A0D9DB10B}"/>
              </a:ext>
            </a:extLst>
          </p:cNvPr>
          <p:cNvPicPr>
            <a:picLocks noChangeAspect="1"/>
          </p:cNvPicPr>
          <p:nvPr/>
        </p:nvPicPr>
        <p:blipFill>
          <a:blip r:embed="rId218"/>
          <a:stretch>
            <a:fillRect/>
          </a:stretch>
        </p:blipFill>
        <p:spPr>
          <a:xfrm>
            <a:off x="16016444" y="9047003"/>
            <a:ext cx="1649129" cy="1440000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2566" name="Google Shape;2259;p1">
            <a:extLst>
              <a:ext uri="{FF2B5EF4-FFF2-40B4-BE49-F238E27FC236}">
                <a16:creationId xmlns:a16="http://schemas.microsoft.com/office/drawing/2014/main" id="{8A1B32E5-6603-4442-9F5B-0256F7A5FD97}"/>
              </a:ext>
            </a:extLst>
          </p:cNvPr>
          <p:cNvSpPr txBox="1"/>
          <p:nvPr/>
        </p:nvSpPr>
        <p:spPr>
          <a:xfrm>
            <a:off x="17127999" y="8996768"/>
            <a:ext cx="702366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199</a:t>
            </a:r>
            <a:endParaRPr/>
          </a:p>
        </p:txBody>
      </p:sp>
      <p:cxnSp>
        <p:nvCxnSpPr>
          <p:cNvPr id="2568" name="Google Shape;2293;p1">
            <a:extLst>
              <a:ext uri="{FF2B5EF4-FFF2-40B4-BE49-F238E27FC236}">
                <a16:creationId xmlns:a16="http://schemas.microsoft.com/office/drawing/2014/main" id="{12057EE9-8EAB-4376-B80E-D8F03ED9ECA3}"/>
              </a:ext>
            </a:extLst>
          </p:cNvPr>
          <p:cNvCxnSpPr>
            <a:cxnSpLocks/>
          </p:cNvCxnSpPr>
          <p:nvPr/>
        </p:nvCxnSpPr>
        <p:spPr>
          <a:xfrm>
            <a:off x="16193950" y="9131970"/>
            <a:ext cx="0" cy="720000"/>
          </a:xfrm>
          <a:prstGeom prst="straightConnector1">
            <a:avLst/>
          </a:prstGeom>
          <a:noFill/>
          <a:ln w="5715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569" name="Google Shape;1747;p1">
            <a:extLst>
              <a:ext uri="{FF2B5EF4-FFF2-40B4-BE49-F238E27FC236}">
                <a16:creationId xmlns:a16="http://schemas.microsoft.com/office/drawing/2014/main" id="{8D58D286-1A7A-45EC-9A57-EB024085A452}"/>
              </a:ext>
            </a:extLst>
          </p:cNvPr>
          <p:cNvSpPr txBox="1"/>
          <p:nvPr/>
        </p:nvSpPr>
        <p:spPr>
          <a:xfrm>
            <a:off x="28467441" y="4941470"/>
            <a:ext cx="606939" cy="323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500" b="1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200</a:t>
            </a:r>
            <a:endParaRPr/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F158452E-555B-4632-8B2C-F08F5CDD24CF}"/>
              </a:ext>
            </a:extLst>
          </p:cNvPr>
          <p:cNvPicPr>
            <a:picLocks noChangeAspect="1"/>
          </p:cNvPicPr>
          <p:nvPr/>
        </p:nvPicPr>
        <p:blipFill>
          <a:blip r:embed="rId219"/>
          <a:stretch>
            <a:fillRect/>
          </a:stretch>
        </p:blipFill>
        <p:spPr>
          <a:xfrm rot="5400000">
            <a:off x="17489565" y="9255599"/>
            <a:ext cx="1440000" cy="1033846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cxnSp>
        <p:nvCxnSpPr>
          <p:cNvPr id="2572" name="Google Shape;2184;p1">
            <a:extLst>
              <a:ext uri="{FF2B5EF4-FFF2-40B4-BE49-F238E27FC236}">
                <a16:creationId xmlns:a16="http://schemas.microsoft.com/office/drawing/2014/main" id="{2B181EEF-F95D-4244-BEC0-5FF3401EBE03}"/>
              </a:ext>
            </a:extLst>
          </p:cNvPr>
          <p:cNvCxnSpPr/>
          <p:nvPr/>
        </p:nvCxnSpPr>
        <p:spPr>
          <a:xfrm>
            <a:off x="18619533" y="9102344"/>
            <a:ext cx="0" cy="720000"/>
          </a:xfrm>
          <a:prstGeom prst="straightConnector1">
            <a:avLst/>
          </a:prstGeom>
          <a:noFill/>
          <a:ln w="57150" cap="flat" cmpd="sng">
            <a:solidFill>
              <a:srgbClr val="0070C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573" name="Google Shape;2259;p1">
            <a:extLst>
              <a:ext uri="{FF2B5EF4-FFF2-40B4-BE49-F238E27FC236}">
                <a16:creationId xmlns:a16="http://schemas.microsoft.com/office/drawing/2014/main" id="{7E1AEF9E-9C50-4404-986B-57F97E63281F}"/>
              </a:ext>
            </a:extLst>
          </p:cNvPr>
          <p:cNvSpPr txBox="1"/>
          <p:nvPr/>
        </p:nvSpPr>
        <p:spPr>
          <a:xfrm>
            <a:off x="18194799" y="10107111"/>
            <a:ext cx="702366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200</a:t>
            </a:r>
            <a:endParaRPr/>
          </a:p>
        </p:txBody>
      </p:sp>
      <p:sp>
        <p:nvSpPr>
          <p:cNvPr id="2580" name="Google Shape;1747;p1">
            <a:extLst>
              <a:ext uri="{FF2B5EF4-FFF2-40B4-BE49-F238E27FC236}">
                <a16:creationId xmlns:a16="http://schemas.microsoft.com/office/drawing/2014/main" id="{D1EBE022-6031-496E-A96D-583857CC524A}"/>
              </a:ext>
            </a:extLst>
          </p:cNvPr>
          <p:cNvSpPr txBox="1"/>
          <p:nvPr/>
        </p:nvSpPr>
        <p:spPr>
          <a:xfrm>
            <a:off x="28416641" y="4585870"/>
            <a:ext cx="606939" cy="323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500" b="1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201</a:t>
            </a:r>
            <a:endParaRPr/>
          </a:p>
        </p:txBody>
      </p:sp>
      <p:sp>
        <p:nvSpPr>
          <p:cNvPr id="2581" name="Google Shape;2259;p1">
            <a:extLst>
              <a:ext uri="{FF2B5EF4-FFF2-40B4-BE49-F238E27FC236}">
                <a16:creationId xmlns:a16="http://schemas.microsoft.com/office/drawing/2014/main" id="{F607A015-B313-4AC4-9C35-2CF282B0B8AD}"/>
              </a:ext>
            </a:extLst>
          </p:cNvPr>
          <p:cNvSpPr txBox="1"/>
          <p:nvPr/>
        </p:nvSpPr>
        <p:spPr>
          <a:xfrm>
            <a:off x="19023814" y="10115048"/>
            <a:ext cx="702366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201</a:t>
            </a:r>
            <a:endParaRPr/>
          </a:p>
        </p:txBody>
      </p:sp>
      <p:sp>
        <p:nvSpPr>
          <p:cNvPr id="2582" name="Google Shape;2448;p1">
            <a:extLst>
              <a:ext uri="{FF2B5EF4-FFF2-40B4-BE49-F238E27FC236}">
                <a16:creationId xmlns:a16="http://schemas.microsoft.com/office/drawing/2014/main" id="{994B8ADE-FE79-4688-82F6-CBB0B2BCB213}"/>
              </a:ext>
            </a:extLst>
          </p:cNvPr>
          <p:cNvSpPr txBox="1"/>
          <p:nvPr/>
        </p:nvSpPr>
        <p:spPr>
          <a:xfrm>
            <a:off x="10620600" y="2032000"/>
            <a:ext cx="2244500" cy="116951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The Haptophyta (202-205)  are autotrophs with a haptonema – an appendage located between their two ~equally long flagella.</a:t>
            </a:r>
            <a:endParaRPr/>
          </a:p>
        </p:txBody>
      </p:sp>
      <p:sp>
        <p:nvSpPr>
          <p:cNvPr id="2551" name="Google Shape;2333;p1">
            <a:extLst>
              <a:ext uri="{FF2B5EF4-FFF2-40B4-BE49-F238E27FC236}">
                <a16:creationId xmlns:a16="http://schemas.microsoft.com/office/drawing/2014/main" id="{46661703-C1AC-4D18-B1DD-6216BEF3DD2A}"/>
              </a:ext>
            </a:extLst>
          </p:cNvPr>
          <p:cNvSpPr txBox="1"/>
          <p:nvPr/>
        </p:nvSpPr>
        <p:spPr>
          <a:xfrm>
            <a:off x="19189289" y="38643378"/>
            <a:ext cx="4116117" cy="52318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400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The Malawimonadida are often used as an outgroup for molecular phylogenetic studies.</a:t>
            </a:r>
            <a:endParaRPr/>
          </a:p>
        </p:txBody>
      </p:sp>
      <p:cxnSp>
        <p:nvCxnSpPr>
          <p:cNvPr id="2552" name="Google Shape;1952;p1">
            <a:extLst>
              <a:ext uri="{FF2B5EF4-FFF2-40B4-BE49-F238E27FC236}">
                <a16:creationId xmlns:a16="http://schemas.microsoft.com/office/drawing/2014/main" id="{D8DCC717-E6EF-414E-A7AD-920025D2D70C}"/>
              </a:ext>
            </a:extLst>
          </p:cNvPr>
          <p:cNvCxnSpPr/>
          <p:nvPr/>
        </p:nvCxnSpPr>
        <p:spPr>
          <a:xfrm>
            <a:off x="6811373" y="20469896"/>
            <a:ext cx="0" cy="360000"/>
          </a:xfrm>
          <a:prstGeom prst="straightConnector1">
            <a:avLst/>
          </a:prstGeom>
          <a:noFill/>
          <a:ln w="5715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553" name="Google Shape;1883;p1">
            <a:extLst>
              <a:ext uri="{FF2B5EF4-FFF2-40B4-BE49-F238E27FC236}">
                <a16:creationId xmlns:a16="http://schemas.microsoft.com/office/drawing/2014/main" id="{D58AFEFE-B6D3-4396-B367-9F1E7966E0A0}"/>
              </a:ext>
            </a:extLst>
          </p:cNvPr>
          <p:cNvCxnSpPr/>
          <p:nvPr/>
        </p:nvCxnSpPr>
        <p:spPr>
          <a:xfrm>
            <a:off x="4887322" y="20148768"/>
            <a:ext cx="0" cy="720000"/>
          </a:xfrm>
          <a:prstGeom prst="straightConnector1">
            <a:avLst/>
          </a:prstGeom>
          <a:noFill/>
          <a:ln w="57150" cap="flat" cmpd="sng">
            <a:solidFill>
              <a:srgbClr val="0070C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554" name="Google Shape;1883;p1">
            <a:extLst>
              <a:ext uri="{FF2B5EF4-FFF2-40B4-BE49-F238E27FC236}">
                <a16:creationId xmlns:a16="http://schemas.microsoft.com/office/drawing/2014/main" id="{0474230A-3CB0-4392-96E6-381D5AA580EC}"/>
              </a:ext>
            </a:extLst>
          </p:cNvPr>
          <p:cNvCxnSpPr/>
          <p:nvPr/>
        </p:nvCxnSpPr>
        <p:spPr>
          <a:xfrm>
            <a:off x="2848064" y="20156024"/>
            <a:ext cx="0" cy="720000"/>
          </a:xfrm>
          <a:prstGeom prst="straightConnector1">
            <a:avLst/>
          </a:prstGeom>
          <a:noFill/>
          <a:ln w="57150" cap="flat" cmpd="sng">
            <a:solidFill>
              <a:srgbClr val="0070C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560" name="Google Shape;1952;p1">
            <a:extLst>
              <a:ext uri="{FF2B5EF4-FFF2-40B4-BE49-F238E27FC236}">
                <a16:creationId xmlns:a16="http://schemas.microsoft.com/office/drawing/2014/main" id="{6D4F8741-5E4A-4C4C-865E-0A2CB8621BB2}"/>
              </a:ext>
            </a:extLst>
          </p:cNvPr>
          <p:cNvCxnSpPr/>
          <p:nvPr/>
        </p:nvCxnSpPr>
        <p:spPr>
          <a:xfrm>
            <a:off x="2362745" y="20477154"/>
            <a:ext cx="0" cy="360000"/>
          </a:xfrm>
          <a:prstGeom prst="straightConnector1">
            <a:avLst/>
          </a:prstGeom>
          <a:noFill/>
          <a:ln w="5715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F668E044-F204-427C-A629-853EEFDCAE6D}"/>
              </a:ext>
            </a:extLst>
          </p:cNvPr>
          <p:cNvPicPr>
            <a:picLocks noChangeAspect="1"/>
          </p:cNvPicPr>
          <p:nvPr/>
        </p:nvPicPr>
        <p:blipFill>
          <a:blip r:embed="rId220"/>
          <a:stretch>
            <a:fillRect/>
          </a:stretch>
        </p:blipFill>
        <p:spPr>
          <a:xfrm>
            <a:off x="3703763" y="28133039"/>
            <a:ext cx="352688" cy="339123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16EED092-FB02-43E3-A44B-D67F30D2461E}"/>
              </a:ext>
            </a:extLst>
          </p:cNvPr>
          <p:cNvPicPr>
            <a:picLocks noChangeAspect="1"/>
          </p:cNvPicPr>
          <p:nvPr/>
        </p:nvPicPr>
        <p:blipFill>
          <a:blip r:embed="rId221"/>
          <a:stretch>
            <a:fillRect/>
          </a:stretch>
        </p:blipFill>
        <p:spPr>
          <a:xfrm>
            <a:off x="21078774" y="38077140"/>
            <a:ext cx="385944" cy="410066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52C15166-01DD-4178-813B-1AA9828418F7}"/>
              </a:ext>
            </a:extLst>
          </p:cNvPr>
          <p:cNvPicPr>
            <a:picLocks noChangeAspect="1"/>
          </p:cNvPicPr>
          <p:nvPr/>
        </p:nvPicPr>
        <p:blipFill>
          <a:blip r:embed="rId222"/>
          <a:stretch>
            <a:fillRect/>
          </a:stretch>
        </p:blipFill>
        <p:spPr>
          <a:xfrm>
            <a:off x="6678839" y="31122590"/>
            <a:ext cx="323941" cy="378950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F6FAF85C-BB79-4193-B57D-E4075CA7B9D4}"/>
              </a:ext>
            </a:extLst>
          </p:cNvPr>
          <p:cNvPicPr>
            <a:picLocks noChangeAspect="1"/>
          </p:cNvPicPr>
          <p:nvPr/>
        </p:nvPicPr>
        <p:blipFill>
          <a:blip r:embed="rId223"/>
          <a:stretch>
            <a:fillRect/>
          </a:stretch>
        </p:blipFill>
        <p:spPr>
          <a:xfrm>
            <a:off x="14203103" y="35261185"/>
            <a:ext cx="297757" cy="328296"/>
          </a:xfrm>
          <a:prstGeom prst="rect">
            <a:avLst/>
          </a:prstGeom>
        </p:spPr>
      </p:pic>
      <p:cxnSp>
        <p:nvCxnSpPr>
          <p:cNvPr id="2564" name="Google Shape;1316;p1">
            <a:extLst>
              <a:ext uri="{FF2B5EF4-FFF2-40B4-BE49-F238E27FC236}">
                <a16:creationId xmlns:a16="http://schemas.microsoft.com/office/drawing/2014/main" id="{E07F7D73-065D-4270-B184-C7A1C41B1A3C}"/>
              </a:ext>
            </a:extLst>
          </p:cNvPr>
          <p:cNvCxnSpPr>
            <a:cxnSpLocks/>
          </p:cNvCxnSpPr>
          <p:nvPr/>
        </p:nvCxnSpPr>
        <p:spPr>
          <a:xfrm>
            <a:off x="3574797" y="3093720"/>
            <a:ext cx="0" cy="71247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565" name="Google Shape;1291;p1">
            <a:extLst>
              <a:ext uri="{FF2B5EF4-FFF2-40B4-BE49-F238E27FC236}">
                <a16:creationId xmlns:a16="http://schemas.microsoft.com/office/drawing/2014/main" id="{61B69D70-523B-44F3-9337-083869D29A59}"/>
              </a:ext>
            </a:extLst>
          </p:cNvPr>
          <p:cNvCxnSpPr>
            <a:cxnSpLocks/>
          </p:cNvCxnSpPr>
          <p:nvPr/>
        </p:nvCxnSpPr>
        <p:spPr>
          <a:xfrm>
            <a:off x="3573780" y="3090627"/>
            <a:ext cx="149594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B072F201-E73D-4308-BB5D-793942FB97BF}"/>
              </a:ext>
            </a:extLst>
          </p:cNvPr>
          <p:cNvSpPr txBox="1"/>
          <p:nvPr/>
        </p:nvSpPr>
        <p:spPr>
          <a:xfrm>
            <a:off x="9928860" y="4008120"/>
            <a:ext cx="2936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/>
              <a:t>?</a:t>
            </a:r>
          </a:p>
        </p:txBody>
      </p:sp>
      <p:sp>
        <p:nvSpPr>
          <p:cNvPr id="2575" name="Google Shape;2275;p1">
            <a:extLst>
              <a:ext uri="{FF2B5EF4-FFF2-40B4-BE49-F238E27FC236}">
                <a16:creationId xmlns:a16="http://schemas.microsoft.com/office/drawing/2014/main" id="{DCE5CC79-69BF-435F-AEE4-279FF9323A71}"/>
              </a:ext>
            </a:extLst>
          </p:cNvPr>
          <p:cNvSpPr txBox="1"/>
          <p:nvPr/>
        </p:nvSpPr>
        <p:spPr>
          <a:xfrm>
            <a:off x="25856232" y="29202552"/>
            <a:ext cx="606939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/>
          </a:p>
        </p:txBody>
      </p:sp>
      <p:cxnSp>
        <p:nvCxnSpPr>
          <p:cNvPr id="2" name="Google Shape;362;p1">
            <a:extLst>
              <a:ext uri="{FF2B5EF4-FFF2-40B4-BE49-F238E27FC236}">
                <a16:creationId xmlns:a16="http://schemas.microsoft.com/office/drawing/2014/main" id="{25782ED6-AD25-60F3-6DC2-A761D09030A5}"/>
              </a:ext>
            </a:extLst>
          </p:cNvPr>
          <p:cNvCxnSpPr>
            <a:cxnSpLocks/>
          </p:cNvCxnSpPr>
          <p:nvPr/>
        </p:nvCxnSpPr>
        <p:spPr>
          <a:xfrm>
            <a:off x="11344275" y="1456840"/>
            <a:ext cx="6819900" cy="0"/>
          </a:xfrm>
          <a:prstGeom prst="straightConnector1">
            <a:avLst/>
          </a:prstGeom>
          <a:noFill/>
          <a:ln w="50800" cap="flat" cmpd="sng">
            <a:solidFill>
              <a:schemeClr val="accent4">
                <a:lumMod val="60000"/>
                <a:lumOff val="40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5" name="Google Shape;362;p1">
            <a:extLst>
              <a:ext uri="{FF2B5EF4-FFF2-40B4-BE49-F238E27FC236}">
                <a16:creationId xmlns:a16="http://schemas.microsoft.com/office/drawing/2014/main" id="{64D6ECAB-1F3F-D06B-0677-BE0202A1E26A}"/>
              </a:ext>
            </a:extLst>
          </p:cNvPr>
          <p:cNvCxnSpPr>
            <a:cxnSpLocks/>
          </p:cNvCxnSpPr>
          <p:nvPr/>
        </p:nvCxnSpPr>
        <p:spPr>
          <a:xfrm flipV="1">
            <a:off x="11372541" y="0"/>
            <a:ext cx="0" cy="1469541"/>
          </a:xfrm>
          <a:prstGeom prst="straightConnector1">
            <a:avLst/>
          </a:prstGeom>
          <a:noFill/>
          <a:ln w="50800" cap="flat" cmpd="sng">
            <a:solidFill>
              <a:schemeClr val="accent4">
                <a:lumMod val="60000"/>
                <a:lumOff val="40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7" name="Google Shape;362;p1">
            <a:extLst>
              <a:ext uri="{FF2B5EF4-FFF2-40B4-BE49-F238E27FC236}">
                <a16:creationId xmlns:a16="http://schemas.microsoft.com/office/drawing/2014/main" id="{B3588A02-3D68-AC27-5034-06ABF441EBB4}"/>
              </a:ext>
            </a:extLst>
          </p:cNvPr>
          <p:cNvCxnSpPr>
            <a:cxnSpLocks/>
          </p:cNvCxnSpPr>
          <p:nvPr/>
        </p:nvCxnSpPr>
        <p:spPr>
          <a:xfrm flipV="1">
            <a:off x="18165771" y="1437322"/>
            <a:ext cx="0" cy="1510665"/>
          </a:xfrm>
          <a:prstGeom prst="straightConnector1">
            <a:avLst/>
          </a:prstGeom>
          <a:noFill/>
          <a:ln w="50800" cap="flat" cmpd="sng">
            <a:solidFill>
              <a:schemeClr val="accent4">
                <a:lumMod val="60000"/>
                <a:lumOff val="40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61" name="Google Shape;362;p1">
            <a:extLst>
              <a:ext uri="{FF2B5EF4-FFF2-40B4-BE49-F238E27FC236}">
                <a16:creationId xmlns:a16="http://schemas.microsoft.com/office/drawing/2014/main" id="{20208A7A-C659-D731-03D3-8D98B7715374}"/>
              </a:ext>
            </a:extLst>
          </p:cNvPr>
          <p:cNvCxnSpPr>
            <a:cxnSpLocks/>
          </p:cNvCxnSpPr>
          <p:nvPr/>
        </p:nvCxnSpPr>
        <p:spPr>
          <a:xfrm flipH="1">
            <a:off x="17859375" y="2938462"/>
            <a:ext cx="325446" cy="0"/>
          </a:xfrm>
          <a:prstGeom prst="straightConnector1">
            <a:avLst/>
          </a:prstGeom>
          <a:noFill/>
          <a:ln w="50800" cap="flat" cmpd="sng">
            <a:solidFill>
              <a:schemeClr val="accent4">
                <a:lumMod val="60000"/>
                <a:lumOff val="40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752" name="Google Shape;362;p1">
            <a:extLst>
              <a:ext uri="{FF2B5EF4-FFF2-40B4-BE49-F238E27FC236}">
                <a16:creationId xmlns:a16="http://schemas.microsoft.com/office/drawing/2014/main" id="{C0A5834B-EEA3-8941-9493-A596061475C7}"/>
              </a:ext>
            </a:extLst>
          </p:cNvPr>
          <p:cNvCxnSpPr>
            <a:cxnSpLocks/>
          </p:cNvCxnSpPr>
          <p:nvPr/>
        </p:nvCxnSpPr>
        <p:spPr>
          <a:xfrm flipV="1">
            <a:off x="17860970" y="2918460"/>
            <a:ext cx="0" cy="1510665"/>
          </a:xfrm>
          <a:prstGeom prst="straightConnector1">
            <a:avLst/>
          </a:prstGeom>
          <a:noFill/>
          <a:ln w="50800" cap="flat" cmpd="sng">
            <a:solidFill>
              <a:schemeClr val="accent4">
                <a:lumMod val="60000"/>
                <a:lumOff val="40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753" name="Google Shape;362;p1">
            <a:extLst>
              <a:ext uri="{FF2B5EF4-FFF2-40B4-BE49-F238E27FC236}">
                <a16:creationId xmlns:a16="http://schemas.microsoft.com/office/drawing/2014/main" id="{33B220E2-BE9F-9AE5-E39E-96BA236B162E}"/>
              </a:ext>
            </a:extLst>
          </p:cNvPr>
          <p:cNvCxnSpPr>
            <a:cxnSpLocks/>
          </p:cNvCxnSpPr>
          <p:nvPr/>
        </p:nvCxnSpPr>
        <p:spPr>
          <a:xfrm flipV="1">
            <a:off x="18470570" y="4390073"/>
            <a:ext cx="0" cy="1443990"/>
          </a:xfrm>
          <a:prstGeom prst="straightConnector1">
            <a:avLst/>
          </a:prstGeom>
          <a:noFill/>
          <a:ln w="50800" cap="flat" cmpd="sng">
            <a:solidFill>
              <a:schemeClr val="accent4">
                <a:lumMod val="60000"/>
                <a:lumOff val="40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754" name="Google Shape;362;p1">
            <a:extLst>
              <a:ext uri="{FF2B5EF4-FFF2-40B4-BE49-F238E27FC236}">
                <a16:creationId xmlns:a16="http://schemas.microsoft.com/office/drawing/2014/main" id="{F1B0D3C3-C2CB-5E4F-C1AA-420E74CE35E9}"/>
              </a:ext>
            </a:extLst>
          </p:cNvPr>
          <p:cNvCxnSpPr>
            <a:cxnSpLocks/>
          </p:cNvCxnSpPr>
          <p:nvPr/>
        </p:nvCxnSpPr>
        <p:spPr>
          <a:xfrm flipH="1">
            <a:off x="17845087" y="4410075"/>
            <a:ext cx="633413" cy="0"/>
          </a:xfrm>
          <a:prstGeom prst="straightConnector1">
            <a:avLst/>
          </a:prstGeom>
          <a:noFill/>
          <a:ln w="50800" cap="flat" cmpd="sng">
            <a:solidFill>
              <a:schemeClr val="accent4">
                <a:lumMod val="60000"/>
                <a:lumOff val="40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765" name="Google Shape;362;p1">
            <a:extLst>
              <a:ext uri="{FF2B5EF4-FFF2-40B4-BE49-F238E27FC236}">
                <a16:creationId xmlns:a16="http://schemas.microsoft.com/office/drawing/2014/main" id="{51946166-F826-D150-F42E-D9459F7DB685}"/>
              </a:ext>
            </a:extLst>
          </p:cNvPr>
          <p:cNvCxnSpPr>
            <a:cxnSpLocks/>
          </p:cNvCxnSpPr>
          <p:nvPr/>
        </p:nvCxnSpPr>
        <p:spPr>
          <a:xfrm flipH="1">
            <a:off x="18468975" y="5824537"/>
            <a:ext cx="1404938" cy="0"/>
          </a:xfrm>
          <a:prstGeom prst="straightConnector1">
            <a:avLst/>
          </a:prstGeom>
          <a:noFill/>
          <a:ln w="50800" cap="flat" cmpd="sng">
            <a:solidFill>
              <a:schemeClr val="accent4">
                <a:lumMod val="60000"/>
                <a:lumOff val="40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781" name="Google Shape;362;p1">
            <a:extLst>
              <a:ext uri="{FF2B5EF4-FFF2-40B4-BE49-F238E27FC236}">
                <a16:creationId xmlns:a16="http://schemas.microsoft.com/office/drawing/2014/main" id="{82D58AC3-772E-5756-4B2E-E741980F7842}"/>
              </a:ext>
            </a:extLst>
          </p:cNvPr>
          <p:cNvCxnSpPr>
            <a:cxnSpLocks/>
          </p:cNvCxnSpPr>
          <p:nvPr/>
        </p:nvCxnSpPr>
        <p:spPr>
          <a:xfrm flipV="1">
            <a:off x="19861220" y="4394836"/>
            <a:ext cx="0" cy="1443990"/>
          </a:xfrm>
          <a:prstGeom prst="straightConnector1">
            <a:avLst/>
          </a:prstGeom>
          <a:noFill/>
          <a:ln w="50800" cap="flat" cmpd="sng">
            <a:solidFill>
              <a:schemeClr val="accent4">
                <a:lumMod val="60000"/>
                <a:lumOff val="40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782" name="Google Shape;362;p1">
            <a:extLst>
              <a:ext uri="{FF2B5EF4-FFF2-40B4-BE49-F238E27FC236}">
                <a16:creationId xmlns:a16="http://schemas.microsoft.com/office/drawing/2014/main" id="{ED982A2D-4045-8128-5154-180FAA9C22F6}"/>
              </a:ext>
            </a:extLst>
          </p:cNvPr>
          <p:cNvCxnSpPr>
            <a:cxnSpLocks/>
          </p:cNvCxnSpPr>
          <p:nvPr/>
        </p:nvCxnSpPr>
        <p:spPr>
          <a:xfrm flipV="1">
            <a:off x="19861220" y="2943225"/>
            <a:ext cx="0" cy="1471613"/>
          </a:xfrm>
          <a:prstGeom prst="straightConnector1">
            <a:avLst/>
          </a:prstGeom>
          <a:noFill/>
          <a:ln w="50800" cap="flat" cmpd="sng">
            <a:solidFill>
              <a:schemeClr val="accent4">
                <a:lumMod val="60000"/>
                <a:lumOff val="40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784" name="Google Shape;362;p1">
            <a:extLst>
              <a:ext uri="{FF2B5EF4-FFF2-40B4-BE49-F238E27FC236}">
                <a16:creationId xmlns:a16="http://schemas.microsoft.com/office/drawing/2014/main" id="{ED599F67-DDD8-23AD-E43C-B27A2DB9459F}"/>
              </a:ext>
            </a:extLst>
          </p:cNvPr>
          <p:cNvCxnSpPr>
            <a:cxnSpLocks/>
          </p:cNvCxnSpPr>
          <p:nvPr/>
        </p:nvCxnSpPr>
        <p:spPr>
          <a:xfrm flipH="1">
            <a:off x="19840575" y="2933700"/>
            <a:ext cx="1681163" cy="0"/>
          </a:xfrm>
          <a:prstGeom prst="straightConnector1">
            <a:avLst/>
          </a:prstGeom>
          <a:noFill/>
          <a:ln w="50800" cap="flat" cmpd="sng">
            <a:solidFill>
              <a:schemeClr val="accent4">
                <a:lumMod val="60000"/>
                <a:lumOff val="40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786" name="Google Shape;362;p1">
            <a:extLst>
              <a:ext uri="{FF2B5EF4-FFF2-40B4-BE49-F238E27FC236}">
                <a16:creationId xmlns:a16="http://schemas.microsoft.com/office/drawing/2014/main" id="{DBB4F03B-4876-9B39-FE69-947C0E7208BD}"/>
              </a:ext>
            </a:extLst>
          </p:cNvPr>
          <p:cNvCxnSpPr>
            <a:cxnSpLocks/>
          </p:cNvCxnSpPr>
          <p:nvPr/>
        </p:nvCxnSpPr>
        <p:spPr>
          <a:xfrm flipH="1">
            <a:off x="21516975" y="2933700"/>
            <a:ext cx="1828800" cy="0"/>
          </a:xfrm>
          <a:prstGeom prst="straightConnector1">
            <a:avLst/>
          </a:prstGeom>
          <a:noFill/>
          <a:ln w="50800" cap="flat" cmpd="sng">
            <a:solidFill>
              <a:schemeClr val="accent4">
                <a:lumMod val="60000"/>
                <a:lumOff val="40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788" name="Google Shape;362;p1">
            <a:extLst>
              <a:ext uri="{FF2B5EF4-FFF2-40B4-BE49-F238E27FC236}">
                <a16:creationId xmlns:a16="http://schemas.microsoft.com/office/drawing/2014/main" id="{4712C9AD-6946-1533-DE6E-0DF1C9FDC9F8}"/>
              </a:ext>
            </a:extLst>
          </p:cNvPr>
          <p:cNvCxnSpPr>
            <a:cxnSpLocks/>
          </p:cNvCxnSpPr>
          <p:nvPr/>
        </p:nvCxnSpPr>
        <p:spPr>
          <a:xfrm flipV="1">
            <a:off x="23326726" y="1435894"/>
            <a:ext cx="0" cy="1507331"/>
          </a:xfrm>
          <a:prstGeom prst="straightConnector1">
            <a:avLst/>
          </a:prstGeom>
          <a:noFill/>
          <a:ln w="50800" cap="flat" cmpd="sng">
            <a:solidFill>
              <a:schemeClr val="accent4">
                <a:lumMod val="60000"/>
                <a:lumOff val="40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792" name="Google Shape;362;p1">
            <a:extLst>
              <a:ext uri="{FF2B5EF4-FFF2-40B4-BE49-F238E27FC236}">
                <a16:creationId xmlns:a16="http://schemas.microsoft.com/office/drawing/2014/main" id="{2755EBCF-E6BC-F5EF-5A2A-E91362E7BAB1}"/>
              </a:ext>
            </a:extLst>
          </p:cNvPr>
          <p:cNvCxnSpPr>
            <a:cxnSpLocks/>
          </p:cNvCxnSpPr>
          <p:nvPr/>
        </p:nvCxnSpPr>
        <p:spPr>
          <a:xfrm>
            <a:off x="23319583" y="1454944"/>
            <a:ext cx="3242467" cy="0"/>
          </a:xfrm>
          <a:prstGeom prst="straightConnector1">
            <a:avLst/>
          </a:prstGeom>
          <a:noFill/>
          <a:ln w="50800" cap="flat" cmpd="sng">
            <a:solidFill>
              <a:schemeClr val="accent4">
                <a:lumMod val="60000"/>
                <a:lumOff val="40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796" name="Google Shape;362;p1">
            <a:extLst>
              <a:ext uri="{FF2B5EF4-FFF2-40B4-BE49-F238E27FC236}">
                <a16:creationId xmlns:a16="http://schemas.microsoft.com/office/drawing/2014/main" id="{42AAF727-9EB6-78A8-16CD-1598B1527C7B}"/>
              </a:ext>
            </a:extLst>
          </p:cNvPr>
          <p:cNvCxnSpPr>
            <a:cxnSpLocks/>
          </p:cNvCxnSpPr>
          <p:nvPr/>
        </p:nvCxnSpPr>
        <p:spPr>
          <a:xfrm flipV="1">
            <a:off x="26550939" y="-35718"/>
            <a:ext cx="0" cy="1507331"/>
          </a:xfrm>
          <a:prstGeom prst="straightConnector1">
            <a:avLst/>
          </a:prstGeom>
          <a:noFill/>
          <a:ln w="50800" cap="flat" cmpd="sng">
            <a:solidFill>
              <a:schemeClr val="accent4">
                <a:lumMod val="60000"/>
                <a:lumOff val="40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797" name="Google Shape;362;p1">
            <a:extLst>
              <a:ext uri="{FF2B5EF4-FFF2-40B4-BE49-F238E27FC236}">
                <a16:creationId xmlns:a16="http://schemas.microsoft.com/office/drawing/2014/main" id="{E85B7C58-18F5-E745-BC8B-DA4CFD2982A5}"/>
              </a:ext>
            </a:extLst>
          </p:cNvPr>
          <p:cNvCxnSpPr>
            <a:cxnSpLocks/>
          </p:cNvCxnSpPr>
          <p:nvPr/>
        </p:nvCxnSpPr>
        <p:spPr>
          <a:xfrm flipV="1">
            <a:off x="17751750" y="4753293"/>
            <a:ext cx="0" cy="1517967"/>
          </a:xfrm>
          <a:prstGeom prst="straightConnector1">
            <a:avLst/>
          </a:prstGeom>
          <a:noFill/>
          <a:ln w="50800" cap="flat" cmpd="sng">
            <a:solidFill>
              <a:schemeClr val="accent4">
                <a:lumMod val="60000"/>
                <a:lumOff val="40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799" name="Google Shape;362;p1">
            <a:extLst>
              <a:ext uri="{FF2B5EF4-FFF2-40B4-BE49-F238E27FC236}">
                <a16:creationId xmlns:a16="http://schemas.microsoft.com/office/drawing/2014/main" id="{459E86D5-2DD8-AC28-16A1-F66C3FCAB08C}"/>
              </a:ext>
            </a:extLst>
          </p:cNvPr>
          <p:cNvCxnSpPr>
            <a:cxnSpLocks/>
          </p:cNvCxnSpPr>
          <p:nvPr/>
        </p:nvCxnSpPr>
        <p:spPr>
          <a:xfrm flipH="1">
            <a:off x="16505758" y="6258877"/>
            <a:ext cx="1249795" cy="3068"/>
          </a:xfrm>
          <a:prstGeom prst="straightConnector1">
            <a:avLst/>
          </a:prstGeom>
          <a:noFill/>
          <a:ln w="50800" cap="flat" cmpd="sng">
            <a:solidFill>
              <a:schemeClr val="accent4">
                <a:lumMod val="60000"/>
                <a:lumOff val="40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802" name="Google Shape;362;p1">
            <a:extLst>
              <a:ext uri="{FF2B5EF4-FFF2-40B4-BE49-F238E27FC236}">
                <a16:creationId xmlns:a16="http://schemas.microsoft.com/office/drawing/2014/main" id="{6D1200E7-9114-6AE0-550B-543C2781EA42}"/>
              </a:ext>
            </a:extLst>
          </p:cNvPr>
          <p:cNvCxnSpPr>
            <a:cxnSpLocks/>
          </p:cNvCxnSpPr>
          <p:nvPr/>
        </p:nvCxnSpPr>
        <p:spPr>
          <a:xfrm flipV="1">
            <a:off x="16506356" y="6246336"/>
            <a:ext cx="0" cy="1340327"/>
          </a:xfrm>
          <a:prstGeom prst="straightConnector1">
            <a:avLst/>
          </a:prstGeom>
          <a:noFill/>
          <a:ln w="50800" cap="flat" cmpd="sng">
            <a:solidFill>
              <a:schemeClr val="accent4">
                <a:lumMod val="60000"/>
                <a:lumOff val="40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804" name="Google Shape;362;p1">
            <a:extLst>
              <a:ext uri="{FF2B5EF4-FFF2-40B4-BE49-F238E27FC236}">
                <a16:creationId xmlns:a16="http://schemas.microsoft.com/office/drawing/2014/main" id="{AEAE0962-AF22-85EC-D06C-7E74F09BBEBB}"/>
              </a:ext>
            </a:extLst>
          </p:cNvPr>
          <p:cNvCxnSpPr>
            <a:cxnSpLocks/>
          </p:cNvCxnSpPr>
          <p:nvPr/>
        </p:nvCxnSpPr>
        <p:spPr>
          <a:xfrm flipH="1">
            <a:off x="16486708" y="7571632"/>
            <a:ext cx="3020492" cy="0"/>
          </a:xfrm>
          <a:prstGeom prst="straightConnector1">
            <a:avLst/>
          </a:prstGeom>
          <a:noFill/>
          <a:ln w="50800" cap="flat" cmpd="sng">
            <a:solidFill>
              <a:schemeClr val="accent4">
                <a:lumMod val="60000"/>
                <a:lumOff val="40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806" name="Google Shape;362;p1">
            <a:extLst>
              <a:ext uri="{FF2B5EF4-FFF2-40B4-BE49-F238E27FC236}">
                <a16:creationId xmlns:a16="http://schemas.microsoft.com/office/drawing/2014/main" id="{8F769D23-D0B0-57BA-6E18-A10D3A561B70}"/>
              </a:ext>
            </a:extLst>
          </p:cNvPr>
          <p:cNvCxnSpPr>
            <a:cxnSpLocks/>
          </p:cNvCxnSpPr>
          <p:nvPr/>
        </p:nvCxnSpPr>
        <p:spPr>
          <a:xfrm flipV="1">
            <a:off x="19497206" y="7556024"/>
            <a:ext cx="0" cy="1483201"/>
          </a:xfrm>
          <a:prstGeom prst="straightConnector1">
            <a:avLst/>
          </a:prstGeom>
          <a:noFill/>
          <a:ln w="50800" cap="flat" cmpd="sng">
            <a:solidFill>
              <a:schemeClr val="accent4">
                <a:lumMod val="60000"/>
                <a:lumOff val="40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808" name="Google Shape;362;p1">
            <a:extLst>
              <a:ext uri="{FF2B5EF4-FFF2-40B4-BE49-F238E27FC236}">
                <a16:creationId xmlns:a16="http://schemas.microsoft.com/office/drawing/2014/main" id="{9DEA4B22-BCD5-5370-6FB8-2ED1ABB3E896}"/>
              </a:ext>
            </a:extLst>
          </p:cNvPr>
          <p:cNvCxnSpPr>
            <a:cxnSpLocks/>
          </p:cNvCxnSpPr>
          <p:nvPr/>
        </p:nvCxnSpPr>
        <p:spPr>
          <a:xfrm>
            <a:off x="19482919" y="9043987"/>
            <a:ext cx="145725" cy="0"/>
          </a:xfrm>
          <a:prstGeom prst="straightConnector1">
            <a:avLst/>
          </a:prstGeom>
          <a:noFill/>
          <a:ln w="38100" cap="flat" cmpd="sng">
            <a:solidFill>
              <a:schemeClr val="accent4">
                <a:lumMod val="60000"/>
                <a:lumOff val="40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811" name="Google Shape;362;p1">
            <a:extLst>
              <a:ext uri="{FF2B5EF4-FFF2-40B4-BE49-F238E27FC236}">
                <a16:creationId xmlns:a16="http://schemas.microsoft.com/office/drawing/2014/main" id="{5E6B55B8-EA0A-5DC9-C740-8148F2CDF21B}"/>
              </a:ext>
            </a:extLst>
          </p:cNvPr>
          <p:cNvCxnSpPr>
            <a:cxnSpLocks/>
          </p:cNvCxnSpPr>
          <p:nvPr/>
        </p:nvCxnSpPr>
        <p:spPr>
          <a:xfrm flipV="1">
            <a:off x="19611505" y="9027637"/>
            <a:ext cx="0" cy="1483201"/>
          </a:xfrm>
          <a:prstGeom prst="straightConnector1">
            <a:avLst/>
          </a:prstGeom>
          <a:noFill/>
          <a:ln w="50800" cap="flat" cmpd="sng">
            <a:solidFill>
              <a:schemeClr val="accent4">
                <a:lumMod val="60000"/>
                <a:lumOff val="40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812" name="Google Shape;362;p1">
            <a:extLst>
              <a:ext uri="{FF2B5EF4-FFF2-40B4-BE49-F238E27FC236}">
                <a16:creationId xmlns:a16="http://schemas.microsoft.com/office/drawing/2014/main" id="{92910E5C-0990-DB44-F5B2-FB974753E780}"/>
              </a:ext>
            </a:extLst>
          </p:cNvPr>
          <p:cNvCxnSpPr>
            <a:cxnSpLocks/>
          </p:cNvCxnSpPr>
          <p:nvPr/>
        </p:nvCxnSpPr>
        <p:spPr>
          <a:xfrm>
            <a:off x="12839700" y="10506074"/>
            <a:ext cx="6797675" cy="0"/>
          </a:xfrm>
          <a:prstGeom prst="straightConnector1">
            <a:avLst/>
          </a:prstGeom>
          <a:noFill/>
          <a:ln w="50800" cap="flat" cmpd="sng">
            <a:solidFill>
              <a:schemeClr val="accent4">
                <a:lumMod val="60000"/>
                <a:lumOff val="40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68" name="Google Shape;362;p1">
            <a:extLst>
              <a:ext uri="{FF2B5EF4-FFF2-40B4-BE49-F238E27FC236}">
                <a16:creationId xmlns:a16="http://schemas.microsoft.com/office/drawing/2014/main" id="{3026E60B-00A2-BEF6-C628-197820325885}"/>
              </a:ext>
            </a:extLst>
          </p:cNvPr>
          <p:cNvCxnSpPr>
            <a:cxnSpLocks/>
          </p:cNvCxnSpPr>
          <p:nvPr/>
        </p:nvCxnSpPr>
        <p:spPr>
          <a:xfrm flipV="1">
            <a:off x="12823356" y="9042400"/>
            <a:ext cx="0" cy="1477963"/>
          </a:xfrm>
          <a:prstGeom prst="straightConnector1">
            <a:avLst/>
          </a:prstGeom>
          <a:noFill/>
          <a:ln w="50800" cap="flat" cmpd="sng">
            <a:solidFill>
              <a:schemeClr val="accent4">
                <a:lumMod val="60000"/>
                <a:lumOff val="40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71" name="Google Shape;362;p1">
            <a:extLst>
              <a:ext uri="{FF2B5EF4-FFF2-40B4-BE49-F238E27FC236}">
                <a16:creationId xmlns:a16="http://schemas.microsoft.com/office/drawing/2014/main" id="{052F3CEC-DC4B-6E05-E249-71366E9B4DC4}"/>
              </a:ext>
            </a:extLst>
          </p:cNvPr>
          <p:cNvCxnSpPr>
            <a:cxnSpLocks/>
          </p:cNvCxnSpPr>
          <p:nvPr/>
        </p:nvCxnSpPr>
        <p:spPr>
          <a:xfrm flipH="1">
            <a:off x="12803708" y="9044832"/>
            <a:ext cx="232842" cy="0"/>
          </a:xfrm>
          <a:prstGeom prst="straightConnector1">
            <a:avLst/>
          </a:prstGeom>
          <a:noFill/>
          <a:ln w="50800" cap="flat" cmpd="sng">
            <a:solidFill>
              <a:schemeClr val="accent4">
                <a:lumMod val="60000"/>
                <a:lumOff val="40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74" name="Google Shape;362;p1">
            <a:extLst>
              <a:ext uri="{FF2B5EF4-FFF2-40B4-BE49-F238E27FC236}">
                <a16:creationId xmlns:a16="http://schemas.microsoft.com/office/drawing/2014/main" id="{14795B3F-DB0C-2AE4-4C61-359B463B2D37}"/>
              </a:ext>
            </a:extLst>
          </p:cNvPr>
          <p:cNvCxnSpPr>
            <a:cxnSpLocks/>
          </p:cNvCxnSpPr>
          <p:nvPr/>
        </p:nvCxnSpPr>
        <p:spPr>
          <a:xfrm flipV="1">
            <a:off x="13029731" y="7581900"/>
            <a:ext cx="0" cy="1477963"/>
          </a:xfrm>
          <a:prstGeom prst="straightConnector1">
            <a:avLst/>
          </a:prstGeom>
          <a:noFill/>
          <a:ln w="50800" cap="flat" cmpd="sng">
            <a:solidFill>
              <a:schemeClr val="accent4">
                <a:lumMod val="60000"/>
                <a:lumOff val="40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75" name="Google Shape;362;p1">
            <a:extLst>
              <a:ext uri="{FF2B5EF4-FFF2-40B4-BE49-F238E27FC236}">
                <a16:creationId xmlns:a16="http://schemas.microsoft.com/office/drawing/2014/main" id="{CCA2C283-6F67-F59F-FE98-01A8BDECE16B}"/>
              </a:ext>
            </a:extLst>
          </p:cNvPr>
          <p:cNvCxnSpPr>
            <a:cxnSpLocks/>
          </p:cNvCxnSpPr>
          <p:nvPr/>
        </p:nvCxnSpPr>
        <p:spPr>
          <a:xfrm flipH="1">
            <a:off x="13019608" y="7568457"/>
            <a:ext cx="1991792" cy="0"/>
          </a:xfrm>
          <a:prstGeom prst="straightConnector1">
            <a:avLst/>
          </a:prstGeom>
          <a:noFill/>
          <a:ln w="50800" cap="flat" cmpd="sng">
            <a:solidFill>
              <a:schemeClr val="accent4">
                <a:lumMod val="60000"/>
                <a:lumOff val="40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77" name="Google Shape;362;p1">
            <a:extLst>
              <a:ext uri="{FF2B5EF4-FFF2-40B4-BE49-F238E27FC236}">
                <a16:creationId xmlns:a16="http://schemas.microsoft.com/office/drawing/2014/main" id="{1CC56E2E-190A-A0A5-DF18-D4E7457A4FA7}"/>
              </a:ext>
            </a:extLst>
          </p:cNvPr>
          <p:cNvCxnSpPr>
            <a:cxnSpLocks/>
          </p:cNvCxnSpPr>
          <p:nvPr/>
        </p:nvCxnSpPr>
        <p:spPr>
          <a:xfrm flipV="1">
            <a:off x="14979181" y="6223000"/>
            <a:ext cx="0" cy="1363663"/>
          </a:xfrm>
          <a:prstGeom prst="straightConnector1">
            <a:avLst/>
          </a:prstGeom>
          <a:noFill/>
          <a:ln w="50800" cap="flat" cmpd="sng">
            <a:solidFill>
              <a:schemeClr val="accent4">
                <a:lumMod val="60000"/>
                <a:lumOff val="40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80" name="Google Shape;362;p1">
            <a:extLst>
              <a:ext uri="{FF2B5EF4-FFF2-40B4-BE49-F238E27FC236}">
                <a16:creationId xmlns:a16="http://schemas.microsoft.com/office/drawing/2014/main" id="{582B0AD4-CE3E-1F11-3CEA-4DC0DB0FEFD7}"/>
              </a:ext>
            </a:extLst>
          </p:cNvPr>
          <p:cNvCxnSpPr>
            <a:cxnSpLocks/>
          </p:cNvCxnSpPr>
          <p:nvPr/>
        </p:nvCxnSpPr>
        <p:spPr>
          <a:xfrm flipH="1">
            <a:off x="14846300" y="6241307"/>
            <a:ext cx="161925" cy="0"/>
          </a:xfrm>
          <a:prstGeom prst="straightConnector1">
            <a:avLst/>
          </a:prstGeom>
          <a:noFill/>
          <a:ln w="50800" cap="flat" cmpd="sng">
            <a:solidFill>
              <a:schemeClr val="accent4">
                <a:lumMod val="60000"/>
                <a:lumOff val="40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83" name="Google Shape;362;p1">
            <a:extLst>
              <a:ext uri="{FF2B5EF4-FFF2-40B4-BE49-F238E27FC236}">
                <a16:creationId xmlns:a16="http://schemas.microsoft.com/office/drawing/2014/main" id="{2E67CAAB-CB25-6819-3149-0477A5EDE994}"/>
              </a:ext>
            </a:extLst>
          </p:cNvPr>
          <p:cNvCxnSpPr>
            <a:cxnSpLocks/>
          </p:cNvCxnSpPr>
          <p:nvPr/>
        </p:nvCxnSpPr>
        <p:spPr>
          <a:xfrm flipV="1">
            <a:off x="14861706" y="4781550"/>
            <a:ext cx="0" cy="1474788"/>
          </a:xfrm>
          <a:prstGeom prst="straightConnector1">
            <a:avLst/>
          </a:prstGeom>
          <a:noFill/>
          <a:ln w="50800" cap="flat" cmpd="sng">
            <a:solidFill>
              <a:schemeClr val="accent4">
                <a:lumMod val="60000"/>
                <a:lumOff val="40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84" name="Google Shape;362;p1">
            <a:extLst>
              <a:ext uri="{FF2B5EF4-FFF2-40B4-BE49-F238E27FC236}">
                <a16:creationId xmlns:a16="http://schemas.microsoft.com/office/drawing/2014/main" id="{AD8F4B64-E72C-0103-BE8B-AE9D8E7322F9}"/>
              </a:ext>
            </a:extLst>
          </p:cNvPr>
          <p:cNvCxnSpPr>
            <a:cxnSpLocks/>
          </p:cNvCxnSpPr>
          <p:nvPr/>
        </p:nvCxnSpPr>
        <p:spPr>
          <a:xfrm flipH="1">
            <a:off x="14846300" y="4772977"/>
            <a:ext cx="2918778" cy="0"/>
          </a:xfrm>
          <a:prstGeom prst="straightConnector1">
            <a:avLst/>
          </a:prstGeom>
          <a:noFill/>
          <a:ln w="50800" cap="flat" cmpd="sng">
            <a:solidFill>
              <a:schemeClr val="accent4">
                <a:lumMod val="60000"/>
                <a:lumOff val="40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816" name="Star: 5 Points 2815">
            <a:extLst>
              <a:ext uri="{FF2B5EF4-FFF2-40B4-BE49-F238E27FC236}">
                <a16:creationId xmlns:a16="http://schemas.microsoft.com/office/drawing/2014/main" id="{215896D5-BE51-D1CD-F928-AE8374F3AED5}"/>
              </a:ext>
            </a:extLst>
          </p:cNvPr>
          <p:cNvSpPr/>
          <p:nvPr/>
        </p:nvSpPr>
        <p:spPr>
          <a:xfrm>
            <a:off x="23061387" y="15840532"/>
            <a:ext cx="268514" cy="253998"/>
          </a:xfrm>
          <a:prstGeom prst="star5">
            <a:avLst/>
          </a:prstGeom>
          <a:solidFill>
            <a:schemeClr val="accent2"/>
          </a:solidFill>
          <a:ln w="31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817" name="Star: 5 Points 2816">
            <a:extLst>
              <a:ext uri="{FF2B5EF4-FFF2-40B4-BE49-F238E27FC236}">
                <a16:creationId xmlns:a16="http://schemas.microsoft.com/office/drawing/2014/main" id="{12F4361A-5A9B-F45C-0AF2-A75B0083FB57}"/>
              </a:ext>
            </a:extLst>
          </p:cNvPr>
          <p:cNvSpPr/>
          <p:nvPr/>
        </p:nvSpPr>
        <p:spPr>
          <a:xfrm>
            <a:off x="18714358" y="13452931"/>
            <a:ext cx="268514" cy="253998"/>
          </a:xfrm>
          <a:prstGeom prst="star5">
            <a:avLst/>
          </a:prstGeom>
          <a:solidFill>
            <a:schemeClr val="accent2"/>
          </a:solidFill>
          <a:ln w="31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818" name="Star: 5 Points 2817">
            <a:extLst>
              <a:ext uri="{FF2B5EF4-FFF2-40B4-BE49-F238E27FC236}">
                <a16:creationId xmlns:a16="http://schemas.microsoft.com/office/drawing/2014/main" id="{5F7D88F4-C7BE-371B-20E1-D6AA89784B84}"/>
              </a:ext>
            </a:extLst>
          </p:cNvPr>
          <p:cNvSpPr/>
          <p:nvPr/>
        </p:nvSpPr>
        <p:spPr>
          <a:xfrm>
            <a:off x="4895307" y="8137798"/>
            <a:ext cx="268514" cy="253998"/>
          </a:xfrm>
          <a:prstGeom prst="star5">
            <a:avLst/>
          </a:prstGeom>
          <a:solidFill>
            <a:schemeClr val="accent2"/>
          </a:solidFill>
          <a:ln w="31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829" name="Star: 5 Points 2828">
            <a:extLst>
              <a:ext uri="{FF2B5EF4-FFF2-40B4-BE49-F238E27FC236}">
                <a16:creationId xmlns:a16="http://schemas.microsoft.com/office/drawing/2014/main" id="{20DE687D-E879-74F1-BE71-A42328DA337F}"/>
              </a:ext>
            </a:extLst>
          </p:cNvPr>
          <p:cNvSpPr/>
          <p:nvPr/>
        </p:nvSpPr>
        <p:spPr>
          <a:xfrm>
            <a:off x="11918407" y="13166998"/>
            <a:ext cx="268514" cy="253998"/>
          </a:xfrm>
          <a:prstGeom prst="star5">
            <a:avLst/>
          </a:prstGeom>
          <a:solidFill>
            <a:schemeClr val="accent2"/>
          </a:solidFill>
          <a:ln w="31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830" name="Star: 5 Points 2829">
            <a:extLst>
              <a:ext uri="{FF2B5EF4-FFF2-40B4-BE49-F238E27FC236}">
                <a16:creationId xmlns:a16="http://schemas.microsoft.com/office/drawing/2014/main" id="{FA57DABE-7B3A-9D70-30DB-98C40D123DC7}"/>
              </a:ext>
            </a:extLst>
          </p:cNvPr>
          <p:cNvSpPr/>
          <p:nvPr/>
        </p:nvSpPr>
        <p:spPr>
          <a:xfrm>
            <a:off x="2304507" y="10982598"/>
            <a:ext cx="268514" cy="253998"/>
          </a:xfrm>
          <a:prstGeom prst="star5">
            <a:avLst/>
          </a:prstGeom>
          <a:solidFill>
            <a:schemeClr val="accent2"/>
          </a:solidFill>
          <a:ln w="31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860" name="Star: 5 Points 2859">
            <a:extLst>
              <a:ext uri="{FF2B5EF4-FFF2-40B4-BE49-F238E27FC236}">
                <a16:creationId xmlns:a16="http://schemas.microsoft.com/office/drawing/2014/main" id="{81AA068E-531C-5B8E-85D0-9D722A60C4B3}"/>
              </a:ext>
            </a:extLst>
          </p:cNvPr>
          <p:cNvSpPr/>
          <p:nvPr/>
        </p:nvSpPr>
        <p:spPr>
          <a:xfrm>
            <a:off x="0" y="12519298"/>
            <a:ext cx="268514" cy="253998"/>
          </a:xfrm>
          <a:prstGeom prst="star5">
            <a:avLst/>
          </a:prstGeom>
          <a:solidFill>
            <a:schemeClr val="accent2"/>
          </a:solidFill>
          <a:ln w="31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868" name="Star: 5 Points 2867">
            <a:extLst>
              <a:ext uri="{FF2B5EF4-FFF2-40B4-BE49-F238E27FC236}">
                <a16:creationId xmlns:a16="http://schemas.microsoft.com/office/drawing/2014/main" id="{447FC097-C3DC-F96A-88AB-4BD3C0E046C1}"/>
              </a:ext>
            </a:extLst>
          </p:cNvPr>
          <p:cNvSpPr/>
          <p:nvPr/>
        </p:nvSpPr>
        <p:spPr>
          <a:xfrm>
            <a:off x="19890923" y="18497550"/>
            <a:ext cx="130627" cy="137884"/>
          </a:xfrm>
          <a:prstGeom prst="star5">
            <a:avLst/>
          </a:prstGeom>
          <a:solidFill>
            <a:schemeClr val="accent2"/>
          </a:solidFill>
          <a:ln w="31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870" name="Star: 5 Points 2869">
            <a:extLst>
              <a:ext uri="{FF2B5EF4-FFF2-40B4-BE49-F238E27FC236}">
                <a16:creationId xmlns:a16="http://schemas.microsoft.com/office/drawing/2014/main" id="{446C20C0-646D-BD63-6CEB-05B565C88543}"/>
              </a:ext>
            </a:extLst>
          </p:cNvPr>
          <p:cNvSpPr/>
          <p:nvPr/>
        </p:nvSpPr>
        <p:spPr>
          <a:xfrm>
            <a:off x="22753866" y="17482457"/>
            <a:ext cx="268514" cy="253998"/>
          </a:xfrm>
          <a:prstGeom prst="star5">
            <a:avLst/>
          </a:prstGeom>
          <a:solidFill>
            <a:schemeClr val="accent2"/>
          </a:solidFill>
          <a:ln w="31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871" name="Star: 5 Points 2870">
            <a:extLst>
              <a:ext uri="{FF2B5EF4-FFF2-40B4-BE49-F238E27FC236}">
                <a16:creationId xmlns:a16="http://schemas.microsoft.com/office/drawing/2014/main" id="{798ED19B-50EF-D318-90CB-A0863EBA4652}"/>
              </a:ext>
            </a:extLst>
          </p:cNvPr>
          <p:cNvSpPr/>
          <p:nvPr/>
        </p:nvSpPr>
        <p:spPr>
          <a:xfrm>
            <a:off x="17584058" y="12424231"/>
            <a:ext cx="268514" cy="253998"/>
          </a:xfrm>
          <a:prstGeom prst="star5">
            <a:avLst/>
          </a:prstGeom>
          <a:solidFill>
            <a:schemeClr val="accent2"/>
          </a:solidFill>
          <a:ln w="31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cxnSp>
        <p:nvCxnSpPr>
          <p:cNvPr id="2877" name="Google Shape;362;p1">
            <a:extLst>
              <a:ext uri="{FF2B5EF4-FFF2-40B4-BE49-F238E27FC236}">
                <a16:creationId xmlns:a16="http://schemas.microsoft.com/office/drawing/2014/main" id="{EB79D564-64B7-A21D-B9C9-4AE158DA60C8}"/>
              </a:ext>
            </a:extLst>
          </p:cNvPr>
          <p:cNvCxnSpPr>
            <a:cxnSpLocks/>
          </p:cNvCxnSpPr>
          <p:nvPr/>
        </p:nvCxnSpPr>
        <p:spPr>
          <a:xfrm>
            <a:off x="10464800" y="10912474"/>
            <a:ext cx="11245850" cy="0"/>
          </a:xfrm>
          <a:prstGeom prst="straightConnector1">
            <a:avLst/>
          </a:prstGeom>
          <a:noFill/>
          <a:ln w="508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81" name="Google Shape;362;p1">
            <a:extLst>
              <a:ext uri="{FF2B5EF4-FFF2-40B4-BE49-F238E27FC236}">
                <a16:creationId xmlns:a16="http://schemas.microsoft.com/office/drawing/2014/main" id="{F14437E7-ADBF-17A4-CEDD-3DDF8B409C99}"/>
              </a:ext>
            </a:extLst>
          </p:cNvPr>
          <p:cNvCxnSpPr>
            <a:cxnSpLocks/>
          </p:cNvCxnSpPr>
          <p:nvPr/>
        </p:nvCxnSpPr>
        <p:spPr>
          <a:xfrm flipV="1">
            <a:off x="10466070" y="9463088"/>
            <a:ext cx="0" cy="1476056"/>
          </a:xfrm>
          <a:prstGeom prst="straightConnector1">
            <a:avLst/>
          </a:prstGeom>
          <a:noFill/>
          <a:ln w="508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892" name="Google Shape;362;p1">
            <a:extLst>
              <a:ext uri="{FF2B5EF4-FFF2-40B4-BE49-F238E27FC236}">
                <a16:creationId xmlns:a16="http://schemas.microsoft.com/office/drawing/2014/main" id="{17466BDE-1275-BC78-FBB7-F8643EFBF9D8}"/>
              </a:ext>
            </a:extLst>
          </p:cNvPr>
          <p:cNvCxnSpPr>
            <a:cxnSpLocks/>
          </p:cNvCxnSpPr>
          <p:nvPr/>
        </p:nvCxnSpPr>
        <p:spPr>
          <a:xfrm flipH="1">
            <a:off x="9834563" y="9453244"/>
            <a:ext cx="649287" cy="0"/>
          </a:xfrm>
          <a:prstGeom prst="straightConnector1">
            <a:avLst/>
          </a:prstGeom>
          <a:noFill/>
          <a:ln w="508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912" name="Google Shape;362;p1">
            <a:extLst>
              <a:ext uri="{FF2B5EF4-FFF2-40B4-BE49-F238E27FC236}">
                <a16:creationId xmlns:a16="http://schemas.microsoft.com/office/drawing/2014/main" id="{7CEAE200-B36C-E89A-A615-F74667B79CFB}"/>
              </a:ext>
            </a:extLst>
          </p:cNvPr>
          <p:cNvCxnSpPr>
            <a:cxnSpLocks/>
          </p:cNvCxnSpPr>
          <p:nvPr/>
        </p:nvCxnSpPr>
        <p:spPr>
          <a:xfrm flipV="1">
            <a:off x="9831070" y="7993063"/>
            <a:ext cx="0" cy="1476056"/>
          </a:xfrm>
          <a:prstGeom prst="straightConnector1">
            <a:avLst/>
          </a:prstGeom>
          <a:noFill/>
          <a:ln w="508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917" name="Google Shape;362;p1">
            <a:extLst>
              <a:ext uri="{FF2B5EF4-FFF2-40B4-BE49-F238E27FC236}">
                <a16:creationId xmlns:a16="http://schemas.microsoft.com/office/drawing/2014/main" id="{7FDCAA18-6B26-8A1B-1BD0-7C1EC6952FB0}"/>
              </a:ext>
            </a:extLst>
          </p:cNvPr>
          <p:cNvCxnSpPr>
            <a:cxnSpLocks/>
          </p:cNvCxnSpPr>
          <p:nvPr/>
        </p:nvCxnSpPr>
        <p:spPr>
          <a:xfrm flipH="1">
            <a:off x="7800975" y="8011794"/>
            <a:ext cx="2044700" cy="0"/>
          </a:xfrm>
          <a:prstGeom prst="straightConnector1">
            <a:avLst/>
          </a:prstGeom>
          <a:noFill/>
          <a:ln w="508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925" name="Google Shape;362;p1">
            <a:extLst>
              <a:ext uri="{FF2B5EF4-FFF2-40B4-BE49-F238E27FC236}">
                <a16:creationId xmlns:a16="http://schemas.microsoft.com/office/drawing/2014/main" id="{763860CD-944E-AA84-5433-6C9861AE79DA}"/>
              </a:ext>
            </a:extLst>
          </p:cNvPr>
          <p:cNvCxnSpPr>
            <a:cxnSpLocks/>
          </p:cNvCxnSpPr>
          <p:nvPr/>
        </p:nvCxnSpPr>
        <p:spPr>
          <a:xfrm flipV="1">
            <a:off x="7792720" y="6574631"/>
            <a:ext cx="0" cy="1453038"/>
          </a:xfrm>
          <a:prstGeom prst="straightConnector1">
            <a:avLst/>
          </a:prstGeom>
          <a:noFill/>
          <a:ln w="508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927" name="Google Shape;362;p1">
            <a:extLst>
              <a:ext uri="{FF2B5EF4-FFF2-40B4-BE49-F238E27FC236}">
                <a16:creationId xmlns:a16="http://schemas.microsoft.com/office/drawing/2014/main" id="{0A7B978D-453A-6248-A509-C7AE085E216B}"/>
              </a:ext>
            </a:extLst>
          </p:cNvPr>
          <p:cNvCxnSpPr>
            <a:cxnSpLocks/>
          </p:cNvCxnSpPr>
          <p:nvPr/>
        </p:nvCxnSpPr>
        <p:spPr>
          <a:xfrm flipH="1">
            <a:off x="2320925" y="6578281"/>
            <a:ext cx="5491956" cy="0"/>
          </a:xfrm>
          <a:prstGeom prst="straightConnector1">
            <a:avLst/>
          </a:prstGeom>
          <a:noFill/>
          <a:ln w="508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937" name="Google Shape;362;p1">
            <a:extLst>
              <a:ext uri="{FF2B5EF4-FFF2-40B4-BE49-F238E27FC236}">
                <a16:creationId xmlns:a16="http://schemas.microsoft.com/office/drawing/2014/main" id="{613AF14C-A3DF-32C7-0970-8214AD99DB3E}"/>
              </a:ext>
            </a:extLst>
          </p:cNvPr>
          <p:cNvCxnSpPr>
            <a:cxnSpLocks/>
          </p:cNvCxnSpPr>
          <p:nvPr/>
        </p:nvCxnSpPr>
        <p:spPr>
          <a:xfrm flipV="1">
            <a:off x="2339657" y="5076825"/>
            <a:ext cx="0" cy="1520507"/>
          </a:xfrm>
          <a:prstGeom prst="straightConnector1">
            <a:avLst/>
          </a:prstGeom>
          <a:noFill/>
          <a:ln w="508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938" name="Google Shape;362;p1">
            <a:extLst>
              <a:ext uri="{FF2B5EF4-FFF2-40B4-BE49-F238E27FC236}">
                <a16:creationId xmlns:a16="http://schemas.microsoft.com/office/drawing/2014/main" id="{71290498-BF9E-6996-A2AB-62ED72A01507}"/>
              </a:ext>
            </a:extLst>
          </p:cNvPr>
          <p:cNvCxnSpPr>
            <a:cxnSpLocks/>
          </p:cNvCxnSpPr>
          <p:nvPr/>
        </p:nvCxnSpPr>
        <p:spPr>
          <a:xfrm flipH="1">
            <a:off x="0" y="5093969"/>
            <a:ext cx="2355850" cy="0"/>
          </a:xfrm>
          <a:prstGeom prst="straightConnector1">
            <a:avLst/>
          </a:prstGeom>
          <a:noFill/>
          <a:ln w="508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941" name="Google Shape;362;p1">
            <a:extLst>
              <a:ext uri="{FF2B5EF4-FFF2-40B4-BE49-F238E27FC236}">
                <a16:creationId xmlns:a16="http://schemas.microsoft.com/office/drawing/2014/main" id="{30BD81E5-EFF5-53BA-2D2F-7EACB164F5B9}"/>
              </a:ext>
            </a:extLst>
          </p:cNvPr>
          <p:cNvCxnSpPr>
            <a:cxnSpLocks/>
          </p:cNvCxnSpPr>
          <p:nvPr/>
        </p:nvCxnSpPr>
        <p:spPr>
          <a:xfrm flipV="1">
            <a:off x="21696045" y="10920413"/>
            <a:ext cx="0" cy="1446847"/>
          </a:xfrm>
          <a:prstGeom prst="straightConnector1">
            <a:avLst/>
          </a:prstGeom>
          <a:noFill/>
          <a:ln w="508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942" name="Google Shape;362;p1">
            <a:extLst>
              <a:ext uri="{FF2B5EF4-FFF2-40B4-BE49-F238E27FC236}">
                <a16:creationId xmlns:a16="http://schemas.microsoft.com/office/drawing/2014/main" id="{4B0E848A-ECE4-0D8F-C451-F83C31DA3BA9}"/>
              </a:ext>
            </a:extLst>
          </p:cNvPr>
          <p:cNvCxnSpPr>
            <a:cxnSpLocks/>
          </p:cNvCxnSpPr>
          <p:nvPr/>
        </p:nvCxnSpPr>
        <p:spPr>
          <a:xfrm>
            <a:off x="21667470" y="12367894"/>
            <a:ext cx="5650230" cy="0"/>
          </a:xfrm>
          <a:prstGeom prst="straightConnector1">
            <a:avLst/>
          </a:prstGeom>
          <a:noFill/>
          <a:ln w="508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945" name="Google Shape;362;p1">
            <a:extLst>
              <a:ext uri="{FF2B5EF4-FFF2-40B4-BE49-F238E27FC236}">
                <a16:creationId xmlns:a16="http://schemas.microsoft.com/office/drawing/2014/main" id="{178792E3-2609-865B-511E-6DE2F9DABABC}"/>
              </a:ext>
            </a:extLst>
          </p:cNvPr>
          <p:cNvCxnSpPr>
            <a:cxnSpLocks/>
          </p:cNvCxnSpPr>
          <p:nvPr/>
        </p:nvCxnSpPr>
        <p:spPr>
          <a:xfrm flipV="1">
            <a:off x="27311985" y="12352973"/>
            <a:ext cx="0" cy="1476056"/>
          </a:xfrm>
          <a:prstGeom prst="straightConnector1">
            <a:avLst/>
          </a:prstGeom>
          <a:noFill/>
          <a:ln w="508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946" name="Google Shape;362;p1">
            <a:extLst>
              <a:ext uri="{FF2B5EF4-FFF2-40B4-BE49-F238E27FC236}">
                <a16:creationId xmlns:a16="http://schemas.microsoft.com/office/drawing/2014/main" id="{7F989BA0-03B9-0293-A5EC-C0E6417EEFD5}"/>
              </a:ext>
            </a:extLst>
          </p:cNvPr>
          <p:cNvCxnSpPr>
            <a:cxnSpLocks/>
          </p:cNvCxnSpPr>
          <p:nvPr/>
        </p:nvCxnSpPr>
        <p:spPr>
          <a:xfrm>
            <a:off x="23561040" y="13830934"/>
            <a:ext cx="3764280" cy="0"/>
          </a:xfrm>
          <a:prstGeom prst="straightConnector1">
            <a:avLst/>
          </a:prstGeom>
          <a:noFill/>
          <a:ln w="508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950" name="Google Shape;362;p1">
            <a:extLst>
              <a:ext uri="{FF2B5EF4-FFF2-40B4-BE49-F238E27FC236}">
                <a16:creationId xmlns:a16="http://schemas.microsoft.com/office/drawing/2014/main" id="{555DEF9B-553D-252A-A5C4-20F2FF73C04D}"/>
              </a:ext>
            </a:extLst>
          </p:cNvPr>
          <p:cNvCxnSpPr>
            <a:cxnSpLocks/>
          </p:cNvCxnSpPr>
          <p:nvPr/>
        </p:nvCxnSpPr>
        <p:spPr>
          <a:xfrm>
            <a:off x="23564850" y="13846174"/>
            <a:ext cx="0" cy="1470026"/>
          </a:xfrm>
          <a:prstGeom prst="straightConnector1">
            <a:avLst/>
          </a:prstGeom>
          <a:noFill/>
          <a:ln w="508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955" name="Google Shape;362;p1">
            <a:extLst>
              <a:ext uri="{FF2B5EF4-FFF2-40B4-BE49-F238E27FC236}">
                <a16:creationId xmlns:a16="http://schemas.microsoft.com/office/drawing/2014/main" id="{6500DA3C-4E74-1E1F-FC13-6C3C38E5D945}"/>
              </a:ext>
            </a:extLst>
          </p:cNvPr>
          <p:cNvCxnSpPr>
            <a:cxnSpLocks/>
          </p:cNvCxnSpPr>
          <p:nvPr/>
        </p:nvCxnSpPr>
        <p:spPr>
          <a:xfrm>
            <a:off x="9342120" y="15309214"/>
            <a:ext cx="14241780" cy="0"/>
          </a:xfrm>
          <a:prstGeom prst="straightConnector1">
            <a:avLst/>
          </a:prstGeom>
          <a:noFill/>
          <a:ln w="508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961" name="Google Shape;362;p1">
            <a:extLst>
              <a:ext uri="{FF2B5EF4-FFF2-40B4-BE49-F238E27FC236}">
                <a16:creationId xmlns:a16="http://schemas.microsoft.com/office/drawing/2014/main" id="{502361A0-96A7-2466-DA12-D835F1CBF38E}"/>
              </a:ext>
            </a:extLst>
          </p:cNvPr>
          <p:cNvCxnSpPr>
            <a:cxnSpLocks/>
          </p:cNvCxnSpPr>
          <p:nvPr/>
        </p:nvCxnSpPr>
        <p:spPr>
          <a:xfrm>
            <a:off x="9345930" y="13853794"/>
            <a:ext cx="0" cy="1470026"/>
          </a:xfrm>
          <a:prstGeom prst="straightConnector1">
            <a:avLst/>
          </a:prstGeom>
          <a:noFill/>
          <a:ln w="508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962" name="Google Shape;362;p1">
            <a:extLst>
              <a:ext uri="{FF2B5EF4-FFF2-40B4-BE49-F238E27FC236}">
                <a16:creationId xmlns:a16="http://schemas.microsoft.com/office/drawing/2014/main" id="{9A72A57C-E072-92E4-6329-A1F7C91F3194}"/>
              </a:ext>
            </a:extLst>
          </p:cNvPr>
          <p:cNvCxnSpPr>
            <a:cxnSpLocks/>
          </p:cNvCxnSpPr>
          <p:nvPr/>
        </p:nvCxnSpPr>
        <p:spPr>
          <a:xfrm flipH="1">
            <a:off x="0" y="13855381"/>
            <a:ext cx="9361487" cy="0"/>
          </a:xfrm>
          <a:prstGeom prst="straightConnector1">
            <a:avLst/>
          </a:prstGeom>
          <a:noFill/>
          <a:ln w="508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967" name="Google Shape;362;p1">
            <a:extLst>
              <a:ext uri="{FF2B5EF4-FFF2-40B4-BE49-F238E27FC236}">
                <a16:creationId xmlns:a16="http://schemas.microsoft.com/office/drawing/2014/main" id="{908F51CF-8AD5-B63D-298F-82EDAB2AAF81}"/>
              </a:ext>
            </a:extLst>
          </p:cNvPr>
          <p:cNvCxnSpPr>
            <a:cxnSpLocks/>
          </p:cNvCxnSpPr>
          <p:nvPr/>
        </p:nvCxnSpPr>
        <p:spPr>
          <a:xfrm flipV="1">
            <a:off x="28741370" y="36888738"/>
            <a:ext cx="0" cy="1476056"/>
          </a:xfrm>
          <a:prstGeom prst="straightConnector1">
            <a:avLst/>
          </a:prstGeom>
          <a:noFill/>
          <a:ln w="50800" cap="flat" cmpd="sng">
            <a:solidFill>
              <a:srgbClr val="00B0F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968" name="Google Shape;362;p1">
            <a:extLst>
              <a:ext uri="{FF2B5EF4-FFF2-40B4-BE49-F238E27FC236}">
                <a16:creationId xmlns:a16="http://schemas.microsoft.com/office/drawing/2014/main" id="{6BB1FA9B-4A57-6F9E-1C1A-2892BFFB5D4D}"/>
              </a:ext>
            </a:extLst>
          </p:cNvPr>
          <p:cNvCxnSpPr>
            <a:cxnSpLocks/>
          </p:cNvCxnSpPr>
          <p:nvPr/>
        </p:nvCxnSpPr>
        <p:spPr>
          <a:xfrm flipH="1">
            <a:off x="24231600" y="38352094"/>
            <a:ext cx="4535170" cy="0"/>
          </a:xfrm>
          <a:prstGeom prst="straightConnector1">
            <a:avLst/>
          </a:prstGeom>
          <a:noFill/>
          <a:ln w="50800" cap="flat" cmpd="sng">
            <a:solidFill>
              <a:srgbClr val="00B0F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972" name="Google Shape;362;p1">
            <a:extLst>
              <a:ext uri="{FF2B5EF4-FFF2-40B4-BE49-F238E27FC236}">
                <a16:creationId xmlns:a16="http://schemas.microsoft.com/office/drawing/2014/main" id="{058BB214-BDD6-A0AF-6885-850D1C696422}"/>
              </a:ext>
            </a:extLst>
          </p:cNvPr>
          <p:cNvCxnSpPr>
            <a:cxnSpLocks/>
          </p:cNvCxnSpPr>
          <p:nvPr/>
        </p:nvCxnSpPr>
        <p:spPr>
          <a:xfrm flipV="1">
            <a:off x="24245570" y="36868100"/>
            <a:ext cx="0" cy="1503044"/>
          </a:xfrm>
          <a:prstGeom prst="straightConnector1">
            <a:avLst/>
          </a:prstGeom>
          <a:noFill/>
          <a:ln w="50800" cap="flat" cmpd="sng">
            <a:solidFill>
              <a:srgbClr val="00B0F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974" name="Google Shape;362;p1">
            <a:extLst>
              <a:ext uri="{FF2B5EF4-FFF2-40B4-BE49-F238E27FC236}">
                <a16:creationId xmlns:a16="http://schemas.microsoft.com/office/drawing/2014/main" id="{E763EAD8-B373-6FDC-AA01-71534B056269}"/>
              </a:ext>
            </a:extLst>
          </p:cNvPr>
          <p:cNvCxnSpPr>
            <a:cxnSpLocks/>
          </p:cNvCxnSpPr>
          <p:nvPr/>
        </p:nvCxnSpPr>
        <p:spPr>
          <a:xfrm flipH="1">
            <a:off x="28714700" y="36891594"/>
            <a:ext cx="1560513" cy="0"/>
          </a:xfrm>
          <a:prstGeom prst="straightConnector1">
            <a:avLst/>
          </a:prstGeom>
          <a:noFill/>
          <a:ln w="50800" cap="flat" cmpd="sng">
            <a:solidFill>
              <a:srgbClr val="00B0F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977" name="Google Shape;362;p1">
            <a:extLst>
              <a:ext uri="{FF2B5EF4-FFF2-40B4-BE49-F238E27FC236}">
                <a16:creationId xmlns:a16="http://schemas.microsoft.com/office/drawing/2014/main" id="{6DA64BC7-8EA1-6818-3A97-94FB50475C3D}"/>
              </a:ext>
            </a:extLst>
          </p:cNvPr>
          <p:cNvCxnSpPr>
            <a:cxnSpLocks/>
          </p:cNvCxnSpPr>
          <p:nvPr/>
        </p:nvCxnSpPr>
        <p:spPr>
          <a:xfrm flipV="1">
            <a:off x="24721820" y="35387280"/>
            <a:ext cx="0" cy="1503044"/>
          </a:xfrm>
          <a:prstGeom prst="straightConnector1">
            <a:avLst/>
          </a:prstGeom>
          <a:noFill/>
          <a:ln w="50800" cap="flat" cmpd="sng">
            <a:solidFill>
              <a:srgbClr val="00B0F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978" name="Google Shape;362;p1">
            <a:extLst>
              <a:ext uri="{FF2B5EF4-FFF2-40B4-BE49-F238E27FC236}">
                <a16:creationId xmlns:a16="http://schemas.microsoft.com/office/drawing/2014/main" id="{97AFAA70-B3B2-7389-E7A8-F2E3B55142CA}"/>
              </a:ext>
            </a:extLst>
          </p:cNvPr>
          <p:cNvCxnSpPr>
            <a:cxnSpLocks/>
          </p:cNvCxnSpPr>
          <p:nvPr/>
        </p:nvCxnSpPr>
        <p:spPr>
          <a:xfrm flipH="1">
            <a:off x="24222075" y="36869369"/>
            <a:ext cx="504825" cy="0"/>
          </a:xfrm>
          <a:prstGeom prst="straightConnector1">
            <a:avLst/>
          </a:prstGeom>
          <a:noFill/>
          <a:ln w="50800" cap="flat" cmpd="sng">
            <a:solidFill>
              <a:srgbClr val="00B0F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982" name="Google Shape;362;p1">
            <a:extLst>
              <a:ext uri="{FF2B5EF4-FFF2-40B4-BE49-F238E27FC236}">
                <a16:creationId xmlns:a16="http://schemas.microsoft.com/office/drawing/2014/main" id="{EC2A342C-8562-3580-D43F-3EA99ADF1E53}"/>
              </a:ext>
            </a:extLst>
          </p:cNvPr>
          <p:cNvCxnSpPr>
            <a:cxnSpLocks/>
          </p:cNvCxnSpPr>
          <p:nvPr/>
        </p:nvCxnSpPr>
        <p:spPr>
          <a:xfrm flipH="1">
            <a:off x="23995380" y="35413949"/>
            <a:ext cx="739140" cy="0"/>
          </a:xfrm>
          <a:prstGeom prst="straightConnector1">
            <a:avLst/>
          </a:prstGeom>
          <a:noFill/>
          <a:ln w="50800" cap="flat" cmpd="sng">
            <a:solidFill>
              <a:srgbClr val="00B0F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984" name="Google Shape;362;p1">
            <a:extLst>
              <a:ext uri="{FF2B5EF4-FFF2-40B4-BE49-F238E27FC236}">
                <a16:creationId xmlns:a16="http://schemas.microsoft.com/office/drawing/2014/main" id="{01FB9FF6-3050-1FD4-306E-0F47A51EF935}"/>
              </a:ext>
            </a:extLst>
          </p:cNvPr>
          <p:cNvCxnSpPr>
            <a:cxnSpLocks/>
          </p:cNvCxnSpPr>
          <p:nvPr/>
        </p:nvCxnSpPr>
        <p:spPr>
          <a:xfrm flipV="1">
            <a:off x="24020780" y="33931860"/>
            <a:ext cx="0" cy="1503044"/>
          </a:xfrm>
          <a:prstGeom prst="straightConnector1">
            <a:avLst/>
          </a:prstGeom>
          <a:noFill/>
          <a:ln w="50800" cap="flat" cmpd="sng">
            <a:solidFill>
              <a:srgbClr val="00B0F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986" name="Google Shape;362;p1">
            <a:extLst>
              <a:ext uri="{FF2B5EF4-FFF2-40B4-BE49-F238E27FC236}">
                <a16:creationId xmlns:a16="http://schemas.microsoft.com/office/drawing/2014/main" id="{7B1A1371-9B07-20CF-003E-588DA1E5EB8F}"/>
              </a:ext>
            </a:extLst>
          </p:cNvPr>
          <p:cNvCxnSpPr>
            <a:cxnSpLocks/>
          </p:cNvCxnSpPr>
          <p:nvPr/>
        </p:nvCxnSpPr>
        <p:spPr>
          <a:xfrm flipH="1">
            <a:off x="23995380" y="33950909"/>
            <a:ext cx="3939540" cy="0"/>
          </a:xfrm>
          <a:prstGeom prst="straightConnector1">
            <a:avLst/>
          </a:prstGeom>
          <a:noFill/>
          <a:ln w="50800" cap="flat" cmpd="sng">
            <a:solidFill>
              <a:srgbClr val="00B0F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988" name="Google Shape;362;p1">
            <a:extLst>
              <a:ext uri="{FF2B5EF4-FFF2-40B4-BE49-F238E27FC236}">
                <a16:creationId xmlns:a16="http://schemas.microsoft.com/office/drawing/2014/main" id="{5FD5C50C-8045-D26F-9BCD-3EDA5B886C6C}"/>
              </a:ext>
            </a:extLst>
          </p:cNvPr>
          <p:cNvCxnSpPr>
            <a:cxnSpLocks/>
          </p:cNvCxnSpPr>
          <p:nvPr/>
        </p:nvCxnSpPr>
        <p:spPr>
          <a:xfrm flipV="1">
            <a:off x="27922220" y="32468820"/>
            <a:ext cx="0" cy="1503044"/>
          </a:xfrm>
          <a:prstGeom prst="straightConnector1">
            <a:avLst/>
          </a:prstGeom>
          <a:noFill/>
          <a:ln w="50800" cap="flat" cmpd="sng">
            <a:solidFill>
              <a:srgbClr val="00B0F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989" name="Google Shape;362;p1">
            <a:extLst>
              <a:ext uri="{FF2B5EF4-FFF2-40B4-BE49-F238E27FC236}">
                <a16:creationId xmlns:a16="http://schemas.microsoft.com/office/drawing/2014/main" id="{D4572300-2967-BA2E-D3B9-58F977AA499B}"/>
              </a:ext>
            </a:extLst>
          </p:cNvPr>
          <p:cNvCxnSpPr>
            <a:cxnSpLocks/>
          </p:cNvCxnSpPr>
          <p:nvPr/>
        </p:nvCxnSpPr>
        <p:spPr>
          <a:xfrm flipH="1">
            <a:off x="27904440" y="32495489"/>
            <a:ext cx="2370773" cy="0"/>
          </a:xfrm>
          <a:prstGeom prst="straightConnector1">
            <a:avLst/>
          </a:prstGeom>
          <a:noFill/>
          <a:ln w="50800" cap="flat" cmpd="sng">
            <a:solidFill>
              <a:srgbClr val="00B0F0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38EBE2DBF0D9545988D009F58809583" ma:contentTypeVersion="8" ma:contentTypeDescription="Create a new document." ma:contentTypeScope="" ma:versionID="a7a6321d1f878ad6d531f2589225e2e3">
  <xsd:schema xmlns:xsd="http://www.w3.org/2001/XMLSchema" xmlns:xs="http://www.w3.org/2001/XMLSchema" xmlns:p="http://schemas.microsoft.com/office/2006/metadata/properties" xmlns:ns2="8d172eee-76ff-44e2-9b13-ff620a978c5f" targetNamespace="http://schemas.microsoft.com/office/2006/metadata/properties" ma:root="true" ma:fieldsID="02203cea09993fe4505e508d7a015771" ns2:_="">
    <xsd:import namespace="8d172eee-76ff-44e2-9b13-ff620a978c5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2:MediaServiceObjectDetectorVersions" minOccurs="0"/>
                <xsd:element ref="ns2:MediaServiceGenerationTime" minOccurs="0"/>
                <xsd:element ref="ns2:MediaServiceEventHashCode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d172eee-76ff-44e2-9b13-ff620a978c5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2626176-42E9-414B-A3EF-8FBC2385E5F5}"/>
</file>

<file path=customXml/itemProps2.xml><?xml version="1.0" encoding="utf-8"?>
<ds:datastoreItem xmlns:ds="http://schemas.openxmlformats.org/officeDocument/2006/customXml" ds:itemID="{BEC7B597-9BD1-4572-9506-581457B9C10C}"/>
</file>

<file path=docProps/app.xml><?xml version="1.0" encoding="utf-8"?>
<Properties xmlns="http://schemas.openxmlformats.org/officeDocument/2006/extended-properties" xmlns:vt="http://schemas.openxmlformats.org/officeDocument/2006/docPropsVTypes">
  <TotalTime>16414</TotalTime>
  <Words>1746</Words>
  <Application>Microsoft Office PowerPoint</Application>
  <PresentationFormat>Custom</PresentationFormat>
  <Paragraphs>1139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4" baseType="lpstr">
      <vt:lpstr>Arial</vt:lpstr>
      <vt:lpstr>Calibri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Fredrik Klinghammer Nilsson</dc:creator>
  <cp:lastModifiedBy>Fredrik Klinghammer</cp:lastModifiedBy>
  <cp:revision>69</cp:revision>
  <dcterms:created xsi:type="dcterms:W3CDTF">2022-09-19T07:41:29Z</dcterms:created>
  <dcterms:modified xsi:type="dcterms:W3CDTF">2024-01-15T15:23:58Z</dcterms:modified>
</cp:coreProperties>
</file>